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Lst>
  <p:sldSz cy="5143500" cx="9144000"/>
  <p:notesSz cx="6858000" cy="9144000"/>
  <p:embeddedFontLst>
    <p:embeddedFont>
      <p:font typeface="Nunito"/>
      <p:regular r:id="rId30"/>
      <p:bold r:id="rId31"/>
      <p:italic r:id="rId32"/>
      <p:boldItalic r:id="rId33"/>
    </p:embeddedFont>
    <p:embeddedFont>
      <p:font typeface="Maven Pro"/>
      <p:regular r:id="rId34"/>
      <p:bold r:id="rId3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Nunito-bold.fntdata"/><Relationship Id="rId30" Type="http://schemas.openxmlformats.org/officeDocument/2006/relationships/font" Target="fonts/Nunito-regular.fntdata"/><Relationship Id="rId11" Type="http://schemas.openxmlformats.org/officeDocument/2006/relationships/slide" Target="slides/slide6.xml"/><Relationship Id="rId33" Type="http://schemas.openxmlformats.org/officeDocument/2006/relationships/font" Target="fonts/Nunito-boldItalic.fntdata"/><Relationship Id="rId10" Type="http://schemas.openxmlformats.org/officeDocument/2006/relationships/slide" Target="slides/slide5.xml"/><Relationship Id="rId32" Type="http://schemas.openxmlformats.org/officeDocument/2006/relationships/font" Target="fonts/Nunito-italic.fntdata"/><Relationship Id="rId13" Type="http://schemas.openxmlformats.org/officeDocument/2006/relationships/slide" Target="slides/slide8.xml"/><Relationship Id="rId35" Type="http://schemas.openxmlformats.org/officeDocument/2006/relationships/font" Target="fonts/MavenPro-bold.fntdata"/><Relationship Id="rId12" Type="http://schemas.openxmlformats.org/officeDocument/2006/relationships/slide" Target="slides/slide7.xml"/><Relationship Id="rId34" Type="http://schemas.openxmlformats.org/officeDocument/2006/relationships/font" Target="fonts/MavenPro-regular.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198f9badf9d_0_2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198f9badf9d_0_2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198f9badf9d_0_3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198f9badf9d_0_3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198f9badf9d_0_4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198f9badf9d_0_4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198f9badf9d_0_4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198f9badf9d_0_4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1a145f997ea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1a145f997ea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1a145f997ea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1a145f997ea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1a145f997ea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1a145f997ea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1a145f997ea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1a145f997ea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1a145f997ea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1a145f997ea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1a145f997ea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1a145f997ea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1a145f997ea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1a145f997ea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198f9badf9d_0_2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198f9badf9d_0_2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1a145f997ea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1a145f997ea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1a145f997ea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1a145f997ea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1997c31ae05_1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1997c31ae05_1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1997c31ae05_1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1997c31ae05_1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198f9badf9d_0_4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198f9badf9d_0_4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198f9badf9d_0_3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198f9badf9d_0_3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198f9badf9d_0_3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198f9badf9d_0_3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198f9badf9d_0_3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198f9badf9d_0_3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198f9badf9d_0_3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198f9badf9d_0_3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198f9badf9d_0_3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198f9badf9d_0_3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198f9badf9d_0_4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198f9badf9d_0_4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198f9badf9d_0_3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198f9badf9d_0_3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solidFill>
          <a:schemeClr val="lt1"/>
        </a:solidFill>
      </p:bgPr>
    </p:bg>
    <p:spTree>
      <p:nvGrpSpPr>
        <p:cNvPr id="12" name="Shape 12"/>
        <p:cNvGrpSpPr/>
        <p:nvPr/>
      </p:nvGrpSpPr>
      <p:grpSpPr>
        <a:xfrm>
          <a:off x="0" y="0"/>
          <a:ext cx="0" cy="0"/>
          <a:chOff x="0" y="0"/>
          <a:chExt cx="0" cy="0"/>
        </a:xfrm>
      </p:grpSpPr>
      <p:pic>
        <p:nvPicPr>
          <p:cNvPr id="13" name="Google Shape;13;p2"/>
          <p:cNvPicPr preferRelativeResize="0"/>
          <p:nvPr/>
        </p:nvPicPr>
        <p:blipFill rotWithShape="1">
          <a:blip r:embed="rId2">
            <a:alphaModFix/>
          </a:blip>
          <a:srcRect b="0" l="0" r="0" t="0"/>
          <a:stretch/>
        </p:blipFill>
        <p:spPr>
          <a:xfrm>
            <a:off x="0" y="0"/>
            <a:ext cx="6867525" cy="5143500"/>
          </a:xfrm>
          <a:prstGeom prst="rect">
            <a:avLst/>
          </a:prstGeom>
          <a:noFill/>
          <a:ln>
            <a:noFill/>
          </a:ln>
        </p:spPr>
      </p:pic>
      <p:sp>
        <p:nvSpPr>
          <p:cNvPr id="14" name="Google Shape;14;p2"/>
          <p:cNvSpPr txBox="1"/>
          <p:nvPr>
            <p:ph type="ctrTitle"/>
          </p:nvPr>
        </p:nvSpPr>
        <p:spPr>
          <a:xfrm>
            <a:off x="468313" y="897731"/>
            <a:ext cx="8207400" cy="812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 name="Google Shape;15;p2"/>
          <p:cNvSpPr txBox="1"/>
          <p:nvPr>
            <p:ph idx="1" type="subTitle"/>
          </p:nvPr>
        </p:nvSpPr>
        <p:spPr>
          <a:xfrm>
            <a:off x="469900" y="1816894"/>
            <a:ext cx="8212200" cy="1314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lt1"/>
              </a:buClr>
              <a:buSzPts val="3200"/>
              <a:buFont typeface="Arial"/>
              <a:buNone/>
              <a:defRPr>
                <a:solidFill>
                  <a:schemeClr val="lt1"/>
                </a:solidFill>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6" name="Google Shape;16;p2"/>
          <p:cNvSpPr txBox="1"/>
          <p:nvPr>
            <p:ph idx="10" type="dt"/>
          </p:nvPr>
        </p:nvSpPr>
        <p:spPr>
          <a:xfrm>
            <a:off x="457200" y="4683919"/>
            <a:ext cx="2133600" cy="3573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 name="Google Shape;17;p2"/>
          <p:cNvSpPr txBox="1"/>
          <p:nvPr>
            <p:ph idx="11" type="ftr"/>
          </p:nvPr>
        </p:nvSpPr>
        <p:spPr>
          <a:xfrm>
            <a:off x="3124200" y="4683919"/>
            <a:ext cx="2895600" cy="3573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 name="Google Shape;18;p2"/>
          <p:cNvSpPr txBox="1"/>
          <p:nvPr>
            <p:ph idx="12" type="sldNum"/>
          </p:nvPr>
        </p:nvSpPr>
        <p:spPr>
          <a:xfrm>
            <a:off x="6553200" y="4683919"/>
            <a:ext cx="2133600" cy="357300"/>
          </a:xfrm>
          <a:prstGeom prst="rect">
            <a:avLst/>
          </a:prstGeom>
          <a:noFill/>
          <a:ln>
            <a:noFill/>
          </a:ln>
        </p:spPr>
        <p:txBody>
          <a:bodyPr anchorCtr="0" anchor="t" bIns="45700" lIns="91425" spcFirstLastPara="1" rIns="91425" wrap="square" tIns="45700">
            <a:noAutofit/>
          </a:bodyPr>
          <a:lstStyle>
            <a:lvl1pPr indent="0" lvl="0" marL="0" algn="r">
              <a:spcBef>
                <a:spcPts val="0"/>
              </a:spcBef>
              <a:spcAft>
                <a:spcPts val="0"/>
              </a:spcAft>
              <a:buNone/>
              <a:defRPr b="0" i="0" sz="1400" u="none" cap="none" strike="noStrike">
                <a:solidFill>
                  <a:schemeClr val="dk1"/>
                </a:solidFill>
                <a:latin typeface="Times New Roman"/>
                <a:ea typeface="Times New Roman"/>
                <a:cs typeface="Times New Roman"/>
                <a:sym typeface="Times New Roman"/>
              </a:defRPr>
            </a:lvl1pPr>
            <a:lvl2pPr indent="0" lvl="1" marL="0" algn="r">
              <a:spcBef>
                <a:spcPts val="0"/>
              </a:spcBef>
              <a:spcAft>
                <a:spcPts val="0"/>
              </a:spcAft>
              <a:buNone/>
              <a:defRPr b="0" i="0" sz="1400" u="none" cap="none" strike="noStrike">
                <a:solidFill>
                  <a:schemeClr val="dk1"/>
                </a:solidFill>
                <a:latin typeface="Times New Roman"/>
                <a:ea typeface="Times New Roman"/>
                <a:cs typeface="Times New Roman"/>
                <a:sym typeface="Times New Roman"/>
              </a:defRPr>
            </a:lvl2pPr>
            <a:lvl3pPr indent="0" lvl="2" marL="0" algn="r">
              <a:spcBef>
                <a:spcPts val="0"/>
              </a:spcBef>
              <a:spcAft>
                <a:spcPts val="0"/>
              </a:spcAft>
              <a:buNone/>
              <a:defRPr b="0" i="0" sz="1400" u="none" cap="none" strike="noStrike">
                <a:solidFill>
                  <a:schemeClr val="dk1"/>
                </a:solidFill>
                <a:latin typeface="Times New Roman"/>
                <a:ea typeface="Times New Roman"/>
                <a:cs typeface="Times New Roman"/>
                <a:sym typeface="Times New Roman"/>
              </a:defRPr>
            </a:lvl3pPr>
            <a:lvl4pPr indent="0" lvl="3" marL="0" algn="r">
              <a:spcBef>
                <a:spcPts val="0"/>
              </a:spcBef>
              <a:spcAft>
                <a:spcPts val="0"/>
              </a:spcAft>
              <a:buNone/>
              <a:defRPr b="0" i="0" sz="1400" u="none" cap="none" strike="noStrike">
                <a:solidFill>
                  <a:schemeClr val="dk1"/>
                </a:solidFill>
                <a:latin typeface="Times New Roman"/>
                <a:ea typeface="Times New Roman"/>
                <a:cs typeface="Times New Roman"/>
                <a:sym typeface="Times New Roman"/>
              </a:defRPr>
            </a:lvl4pPr>
            <a:lvl5pPr indent="0" lvl="4" marL="0" algn="r">
              <a:spcBef>
                <a:spcPts val="0"/>
              </a:spcBef>
              <a:spcAft>
                <a:spcPts val="0"/>
              </a:spcAft>
              <a:buNone/>
              <a:defRPr b="0" i="0" sz="1400" u="none" cap="none" strike="noStrike">
                <a:solidFill>
                  <a:schemeClr val="dk1"/>
                </a:solidFill>
                <a:latin typeface="Times New Roman"/>
                <a:ea typeface="Times New Roman"/>
                <a:cs typeface="Times New Roman"/>
                <a:sym typeface="Times New Roman"/>
              </a:defRPr>
            </a:lvl5pPr>
            <a:lvl6pPr indent="0" lvl="5" marL="0" algn="r">
              <a:spcBef>
                <a:spcPts val="0"/>
              </a:spcBef>
              <a:spcAft>
                <a:spcPts val="0"/>
              </a:spcAft>
              <a:buNone/>
              <a:defRPr b="0" i="0" sz="1400" u="none" cap="none" strike="noStrike">
                <a:solidFill>
                  <a:schemeClr val="dk1"/>
                </a:solidFill>
                <a:latin typeface="Times New Roman"/>
                <a:ea typeface="Times New Roman"/>
                <a:cs typeface="Times New Roman"/>
                <a:sym typeface="Times New Roman"/>
              </a:defRPr>
            </a:lvl6pPr>
            <a:lvl7pPr indent="0" lvl="6" marL="0" algn="r">
              <a:spcBef>
                <a:spcPts val="0"/>
              </a:spcBef>
              <a:spcAft>
                <a:spcPts val="0"/>
              </a:spcAft>
              <a:buNone/>
              <a:defRPr b="0" i="0" sz="1400" u="none" cap="none" strike="noStrike">
                <a:solidFill>
                  <a:schemeClr val="dk1"/>
                </a:solidFill>
                <a:latin typeface="Times New Roman"/>
                <a:ea typeface="Times New Roman"/>
                <a:cs typeface="Times New Roman"/>
                <a:sym typeface="Times New Roman"/>
              </a:defRPr>
            </a:lvl7pPr>
            <a:lvl8pPr indent="0" lvl="7" marL="0" algn="r">
              <a:spcBef>
                <a:spcPts val="0"/>
              </a:spcBef>
              <a:spcAft>
                <a:spcPts val="0"/>
              </a:spcAft>
              <a:buNone/>
              <a:defRPr b="0" i="0" sz="1400" u="none" cap="none" strike="noStrike">
                <a:solidFill>
                  <a:schemeClr val="dk1"/>
                </a:solidFill>
                <a:latin typeface="Times New Roman"/>
                <a:ea typeface="Times New Roman"/>
                <a:cs typeface="Times New Roman"/>
                <a:sym typeface="Times New Roman"/>
              </a:defRPr>
            </a:lvl8pPr>
            <a:lvl9pPr indent="0" lvl="8" marL="0" algn="r">
              <a:spcBef>
                <a:spcPts val="0"/>
              </a:spcBef>
              <a:spcAft>
                <a:spcPts val="0"/>
              </a:spcAft>
              <a:buNone/>
              <a:defRPr b="0" i="0" sz="1400" u="none" cap="none" strike="noStrik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rPr lang="en"/>
              <a:t>Intro </a:t>
            </a: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0" name="Shape 70"/>
        <p:cNvGrpSpPr/>
        <p:nvPr/>
      </p:nvGrpSpPr>
      <p:grpSpPr>
        <a:xfrm>
          <a:off x="0" y="0"/>
          <a:ext cx="0" cy="0"/>
          <a:chOff x="0" y="0"/>
          <a:chExt cx="0" cy="0"/>
        </a:xfrm>
      </p:grpSpPr>
      <p:sp>
        <p:nvSpPr>
          <p:cNvPr id="71" name="Google Shape;71;p11"/>
          <p:cNvSpPr txBox="1"/>
          <p:nvPr>
            <p:ph type="title"/>
          </p:nvPr>
        </p:nvSpPr>
        <p:spPr>
          <a:xfrm>
            <a:off x="457200" y="142875"/>
            <a:ext cx="8229600" cy="437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11"/>
          <p:cNvSpPr txBox="1"/>
          <p:nvPr>
            <p:ph idx="1" type="body"/>
          </p:nvPr>
        </p:nvSpPr>
        <p:spPr>
          <a:xfrm rot="5400000">
            <a:off x="2714550" y="-1376287"/>
            <a:ext cx="3714900"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 name="Google Shape;73;p11"/>
          <p:cNvSpPr txBox="1"/>
          <p:nvPr>
            <p:ph idx="10" type="dt"/>
          </p:nvPr>
        </p:nvSpPr>
        <p:spPr>
          <a:xfrm>
            <a:off x="457200" y="4683919"/>
            <a:ext cx="2133600" cy="3573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 name="Google Shape;74;p11"/>
          <p:cNvSpPr txBox="1"/>
          <p:nvPr>
            <p:ph idx="11" type="ftr"/>
          </p:nvPr>
        </p:nvSpPr>
        <p:spPr>
          <a:xfrm>
            <a:off x="3124200" y="4683919"/>
            <a:ext cx="2895600" cy="3573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 name="Google Shape;75;p11"/>
          <p:cNvSpPr txBox="1"/>
          <p:nvPr>
            <p:ph idx="12" type="sldNum"/>
          </p:nvPr>
        </p:nvSpPr>
        <p:spPr>
          <a:xfrm>
            <a:off x="6553200" y="4683919"/>
            <a:ext cx="2133600" cy="357300"/>
          </a:xfrm>
          <a:prstGeom prst="rect">
            <a:avLst/>
          </a:prstGeom>
          <a:noFill/>
          <a:ln>
            <a:noFill/>
          </a:ln>
        </p:spPr>
        <p:txBody>
          <a:bodyPr anchorCtr="0" anchor="t" bIns="45700" lIns="91425" spcFirstLastPara="1" rIns="91425" wrap="square" tIns="45700">
            <a:noAutofit/>
          </a:bodyPr>
          <a:lstStyle>
            <a:lvl1pPr indent="0" lvl="0" marL="0" algn="r">
              <a:spcBef>
                <a:spcPts val="0"/>
              </a:spcBef>
              <a:spcAft>
                <a:spcPts val="0"/>
              </a:spcAft>
              <a:buNone/>
              <a:defRPr/>
            </a:lvl1pPr>
            <a:lvl2pPr indent="0" lvl="1" marL="0" algn="r">
              <a:spcBef>
                <a:spcPts val="0"/>
              </a:spcBef>
              <a:spcAft>
                <a:spcPts val="0"/>
              </a:spcAft>
              <a:buNone/>
              <a:defRPr/>
            </a:lvl2pPr>
            <a:lvl3pPr indent="0" lvl="2" marL="0" algn="r">
              <a:spcBef>
                <a:spcPts val="0"/>
              </a:spcBef>
              <a:spcAft>
                <a:spcPts val="0"/>
              </a:spcAft>
              <a:buNone/>
              <a:defRPr/>
            </a:lvl3pPr>
            <a:lvl4pPr indent="0" lvl="3" marL="0" algn="r">
              <a:spcBef>
                <a:spcPts val="0"/>
              </a:spcBef>
              <a:spcAft>
                <a:spcPts val="0"/>
              </a:spcAft>
              <a:buNone/>
              <a:defRPr/>
            </a:lvl4pPr>
            <a:lvl5pPr indent="0" lvl="4" marL="0" algn="r">
              <a:spcBef>
                <a:spcPts val="0"/>
              </a:spcBef>
              <a:spcAft>
                <a:spcPts val="0"/>
              </a:spcAft>
              <a:buNone/>
              <a:defRPr/>
            </a:lvl5pPr>
            <a:lvl6pPr indent="0" lvl="5" marL="0" algn="r">
              <a:spcBef>
                <a:spcPts val="0"/>
              </a:spcBef>
              <a:spcAft>
                <a:spcPts val="0"/>
              </a:spcAft>
              <a:buNone/>
              <a:defRPr/>
            </a:lvl6pPr>
            <a:lvl7pPr indent="0" lvl="6" marL="0" algn="r">
              <a:spcBef>
                <a:spcPts val="0"/>
              </a:spcBef>
              <a:spcAft>
                <a:spcPts val="0"/>
              </a:spcAft>
              <a:buNone/>
              <a:defRPr/>
            </a:lvl7pPr>
            <a:lvl8pPr indent="0" lvl="7" marL="0" algn="r">
              <a:spcBef>
                <a:spcPts val="0"/>
              </a:spcBef>
              <a:spcAft>
                <a:spcPts val="0"/>
              </a:spcAft>
              <a:buNone/>
              <a:defRPr/>
            </a:lvl8pPr>
            <a:lvl9pPr indent="0" lvl="8" marL="0" algn="r">
              <a:spcBef>
                <a:spcPts val="0"/>
              </a:spcBef>
              <a:spcAft>
                <a:spcPts val="0"/>
              </a:spcAft>
              <a:buNone/>
              <a:defRPr/>
            </a:lvl9pPr>
          </a:lstStyle>
          <a:p>
            <a:pPr indent="0" lvl="0" marL="0" rtl="0" algn="r">
              <a:spcBef>
                <a:spcPts val="0"/>
              </a:spcBef>
              <a:spcAft>
                <a:spcPts val="0"/>
              </a:spcAft>
              <a:buNone/>
            </a:pPr>
            <a:r>
              <a:rPr lang="en"/>
              <a:t> Single-source SPs -  </a:t>
            </a: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6" name="Shape 76"/>
        <p:cNvGrpSpPr/>
        <p:nvPr/>
      </p:nvGrpSpPr>
      <p:grpSpPr>
        <a:xfrm>
          <a:off x="0" y="0"/>
          <a:ext cx="0" cy="0"/>
          <a:chOff x="0" y="0"/>
          <a:chExt cx="0" cy="0"/>
        </a:xfrm>
      </p:grpSpPr>
      <p:sp>
        <p:nvSpPr>
          <p:cNvPr id="77" name="Google Shape;77;p12"/>
          <p:cNvSpPr txBox="1"/>
          <p:nvPr>
            <p:ph type="title"/>
          </p:nvPr>
        </p:nvSpPr>
        <p:spPr>
          <a:xfrm rot="5400000">
            <a:off x="5431650" y="1340625"/>
            <a:ext cx="4452900" cy="2057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12"/>
          <p:cNvSpPr txBox="1"/>
          <p:nvPr>
            <p:ph idx="1" type="body"/>
          </p:nvPr>
        </p:nvSpPr>
        <p:spPr>
          <a:xfrm rot="5400000">
            <a:off x="1240650" y="-640575"/>
            <a:ext cx="44529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 name="Google Shape;79;p12"/>
          <p:cNvSpPr txBox="1"/>
          <p:nvPr>
            <p:ph idx="10" type="dt"/>
          </p:nvPr>
        </p:nvSpPr>
        <p:spPr>
          <a:xfrm>
            <a:off x="457200" y="4683919"/>
            <a:ext cx="2133600" cy="3573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 name="Google Shape;80;p12"/>
          <p:cNvSpPr txBox="1"/>
          <p:nvPr>
            <p:ph idx="11" type="ftr"/>
          </p:nvPr>
        </p:nvSpPr>
        <p:spPr>
          <a:xfrm>
            <a:off x="3124200" y="4683919"/>
            <a:ext cx="2895600" cy="3573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 name="Google Shape;81;p12"/>
          <p:cNvSpPr txBox="1"/>
          <p:nvPr>
            <p:ph idx="12" type="sldNum"/>
          </p:nvPr>
        </p:nvSpPr>
        <p:spPr>
          <a:xfrm>
            <a:off x="6553200" y="4683919"/>
            <a:ext cx="2133600" cy="357300"/>
          </a:xfrm>
          <a:prstGeom prst="rect">
            <a:avLst/>
          </a:prstGeom>
          <a:noFill/>
          <a:ln>
            <a:noFill/>
          </a:ln>
        </p:spPr>
        <p:txBody>
          <a:bodyPr anchorCtr="0" anchor="t" bIns="45700" lIns="91425" spcFirstLastPara="1" rIns="91425" wrap="square" tIns="45700">
            <a:noAutofit/>
          </a:bodyPr>
          <a:lstStyle>
            <a:lvl1pPr indent="0" lvl="0" marL="0" algn="r">
              <a:spcBef>
                <a:spcPts val="0"/>
              </a:spcBef>
              <a:spcAft>
                <a:spcPts val="0"/>
              </a:spcAft>
              <a:buNone/>
              <a:defRPr/>
            </a:lvl1pPr>
            <a:lvl2pPr indent="0" lvl="1" marL="0" algn="r">
              <a:spcBef>
                <a:spcPts val="0"/>
              </a:spcBef>
              <a:spcAft>
                <a:spcPts val="0"/>
              </a:spcAft>
              <a:buNone/>
              <a:defRPr/>
            </a:lvl2pPr>
            <a:lvl3pPr indent="0" lvl="2" marL="0" algn="r">
              <a:spcBef>
                <a:spcPts val="0"/>
              </a:spcBef>
              <a:spcAft>
                <a:spcPts val="0"/>
              </a:spcAft>
              <a:buNone/>
              <a:defRPr/>
            </a:lvl3pPr>
            <a:lvl4pPr indent="0" lvl="3" marL="0" algn="r">
              <a:spcBef>
                <a:spcPts val="0"/>
              </a:spcBef>
              <a:spcAft>
                <a:spcPts val="0"/>
              </a:spcAft>
              <a:buNone/>
              <a:defRPr/>
            </a:lvl4pPr>
            <a:lvl5pPr indent="0" lvl="4" marL="0" algn="r">
              <a:spcBef>
                <a:spcPts val="0"/>
              </a:spcBef>
              <a:spcAft>
                <a:spcPts val="0"/>
              </a:spcAft>
              <a:buNone/>
              <a:defRPr/>
            </a:lvl5pPr>
            <a:lvl6pPr indent="0" lvl="5" marL="0" algn="r">
              <a:spcBef>
                <a:spcPts val="0"/>
              </a:spcBef>
              <a:spcAft>
                <a:spcPts val="0"/>
              </a:spcAft>
              <a:buNone/>
              <a:defRPr/>
            </a:lvl6pPr>
            <a:lvl7pPr indent="0" lvl="6" marL="0" algn="r">
              <a:spcBef>
                <a:spcPts val="0"/>
              </a:spcBef>
              <a:spcAft>
                <a:spcPts val="0"/>
              </a:spcAft>
              <a:buNone/>
              <a:defRPr/>
            </a:lvl7pPr>
            <a:lvl8pPr indent="0" lvl="7" marL="0" algn="r">
              <a:spcBef>
                <a:spcPts val="0"/>
              </a:spcBef>
              <a:spcAft>
                <a:spcPts val="0"/>
              </a:spcAft>
              <a:buNone/>
              <a:defRPr/>
            </a:lvl8pPr>
            <a:lvl9pPr indent="0" lvl="8" marL="0" algn="r">
              <a:spcBef>
                <a:spcPts val="0"/>
              </a:spcBef>
              <a:spcAft>
                <a:spcPts val="0"/>
              </a:spcAft>
              <a:buNone/>
              <a:defRPr/>
            </a:lvl9pPr>
          </a:lstStyle>
          <a:p>
            <a:pPr indent="0" lvl="0" marL="0" rtl="0" algn="r">
              <a:spcBef>
                <a:spcPts val="0"/>
              </a:spcBef>
              <a:spcAft>
                <a:spcPts val="0"/>
              </a:spcAft>
              <a:buNone/>
            </a:pPr>
            <a:r>
              <a:rPr lang="en"/>
              <a:t> Single-source SPs -  </a:t>
            </a: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 name="Shape 19"/>
        <p:cNvGrpSpPr/>
        <p:nvPr/>
      </p:nvGrpSpPr>
      <p:grpSpPr>
        <a:xfrm>
          <a:off x="0" y="0"/>
          <a:ext cx="0" cy="0"/>
          <a:chOff x="0" y="0"/>
          <a:chExt cx="0" cy="0"/>
        </a:xfrm>
      </p:grpSpPr>
      <p:sp>
        <p:nvSpPr>
          <p:cNvPr id="20" name="Google Shape;20;p3"/>
          <p:cNvSpPr txBox="1"/>
          <p:nvPr>
            <p:ph type="title"/>
          </p:nvPr>
        </p:nvSpPr>
        <p:spPr>
          <a:xfrm>
            <a:off x="457200" y="142875"/>
            <a:ext cx="8229600" cy="437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 name="Google Shape;21;p3"/>
          <p:cNvSpPr txBox="1"/>
          <p:nvPr>
            <p:ph idx="1" type="body"/>
          </p:nvPr>
        </p:nvSpPr>
        <p:spPr>
          <a:xfrm>
            <a:off x="457200" y="881063"/>
            <a:ext cx="8229600" cy="3714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 name="Google Shape;22;p3"/>
          <p:cNvSpPr txBox="1"/>
          <p:nvPr>
            <p:ph idx="10" type="dt"/>
          </p:nvPr>
        </p:nvSpPr>
        <p:spPr>
          <a:xfrm>
            <a:off x="457200" y="4683919"/>
            <a:ext cx="2133600" cy="3573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 name="Google Shape;23;p3"/>
          <p:cNvSpPr txBox="1"/>
          <p:nvPr>
            <p:ph idx="11" type="ftr"/>
          </p:nvPr>
        </p:nvSpPr>
        <p:spPr>
          <a:xfrm>
            <a:off x="3124200" y="4683919"/>
            <a:ext cx="2895600" cy="3573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 name="Google Shape;24;p3"/>
          <p:cNvSpPr txBox="1"/>
          <p:nvPr>
            <p:ph idx="12" type="sldNum"/>
          </p:nvPr>
        </p:nvSpPr>
        <p:spPr>
          <a:xfrm>
            <a:off x="6553200" y="4683919"/>
            <a:ext cx="2133600" cy="3573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4"/>
          <p:cNvSpPr txBox="1"/>
          <p:nvPr>
            <p:ph type="title"/>
          </p:nvPr>
        </p:nvSpPr>
        <p:spPr>
          <a:xfrm>
            <a:off x="457200" y="142875"/>
            <a:ext cx="8229600" cy="437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 name="Google Shape;27;p4"/>
          <p:cNvSpPr txBox="1"/>
          <p:nvPr>
            <p:ph idx="10" type="dt"/>
          </p:nvPr>
        </p:nvSpPr>
        <p:spPr>
          <a:xfrm>
            <a:off x="457200" y="4683919"/>
            <a:ext cx="2133600" cy="3573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 name="Google Shape;28;p4"/>
          <p:cNvSpPr txBox="1"/>
          <p:nvPr>
            <p:ph idx="11" type="ftr"/>
          </p:nvPr>
        </p:nvSpPr>
        <p:spPr>
          <a:xfrm>
            <a:off x="3124200" y="4683919"/>
            <a:ext cx="2895600" cy="3573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4"/>
          <p:cNvSpPr txBox="1"/>
          <p:nvPr>
            <p:ph idx="12" type="sldNum"/>
          </p:nvPr>
        </p:nvSpPr>
        <p:spPr>
          <a:xfrm>
            <a:off x="6553200" y="4683919"/>
            <a:ext cx="2133600" cy="357300"/>
          </a:xfrm>
          <a:prstGeom prst="rect">
            <a:avLst/>
          </a:prstGeom>
          <a:noFill/>
          <a:ln>
            <a:noFill/>
          </a:ln>
        </p:spPr>
        <p:txBody>
          <a:bodyPr anchorCtr="0" anchor="t" bIns="45700" lIns="91425" spcFirstLastPara="1" rIns="91425" wrap="square" tIns="45700">
            <a:noAutofit/>
          </a:bodyPr>
          <a:lstStyle>
            <a:lvl1pPr indent="0" lvl="0" marL="0" algn="r">
              <a:spcBef>
                <a:spcPts val="0"/>
              </a:spcBef>
              <a:spcAft>
                <a:spcPts val="0"/>
              </a:spcAft>
              <a:buNone/>
              <a:defRPr/>
            </a:lvl1pPr>
            <a:lvl2pPr indent="0" lvl="1" marL="0" algn="r">
              <a:spcBef>
                <a:spcPts val="0"/>
              </a:spcBef>
              <a:spcAft>
                <a:spcPts val="0"/>
              </a:spcAft>
              <a:buNone/>
              <a:defRPr/>
            </a:lvl2pPr>
            <a:lvl3pPr indent="0" lvl="2" marL="0" algn="r">
              <a:spcBef>
                <a:spcPts val="0"/>
              </a:spcBef>
              <a:spcAft>
                <a:spcPts val="0"/>
              </a:spcAft>
              <a:buNone/>
              <a:defRPr/>
            </a:lvl3pPr>
            <a:lvl4pPr indent="0" lvl="3" marL="0" algn="r">
              <a:spcBef>
                <a:spcPts val="0"/>
              </a:spcBef>
              <a:spcAft>
                <a:spcPts val="0"/>
              </a:spcAft>
              <a:buNone/>
              <a:defRPr/>
            </a:lvl4pPr>
            <a:lvl5pPr indent="0" lvl="4" marL="0" algn="r">
              <a:spcBef>
                <a:spcPts val="0"/>
              </a:spcBef>
              <a:spcAft>
                <a:spcPts val="0"/>
              </a:spcAft>
              <a:buNone/>
              <a:defRPr/>
            </a:lvl5pPr>
            <a:lvl6pPr indent="0" lvl="5" marL="0" algn="r">
              <a:spcBef>
                <a:spcPts val="0"/>
              </a:spcBef>
              <a:spcAft>
                <a:spcPts val="0"/>
              </a:spcAft>
              <a:buNone/>
              <a:defRPr/>
            </a:lvl6pPr>
            <a:lvl7pPr indent="0" lvl="6" marL="0" algn="r">
              <a:spcBef>
                <a:spcPts val="0"/>
              </a:spcBef>
              <a:spcAft>
                <a:spcPts val="0"/>
              </a:spcAft>
              <a:buNone/>
              <a:defRPr/>
            </a:lvl7pPr>
            <a:lvl8pPr indent="0" lvl="7" marL="0" algn="r">
              <a:spcBef>
                <a:spcPts val="0"/>
              </a:spcBef>
              <a:spcAft>
                <a:spcPts val="0"/>
              </a:spcAft>
              <a:buNone/>
              <a:defRPr/>
            </a:lvl8pPr>
            <a:lvl9pPr indent="0" lvl="8" marL="0" algn="r">
              <a:spcBef>
                <a:spcPts val="0"/>
              </a:spcBef>
              <a:spcAft>
                <a:spcPts val="0"/>
              </a:spcAft>
              <a:buNone/>
              <a:defRPr/>
            </a:lvl9pPr>
          </a:lstStyle>
          <a:p>
            <a:pPr indent="0" lvl="0" marL="0" rtl="0" algn="r">
              <a:spcBef>
                <a:spcPts val="0"/>
              </a:spcBef>
              <a:spcAft>
                <a:spcPts val="0"/>
              </a:spcAft>
              <a:buNone/>
            </a:pPr>
            <a:r>
              <a:rPr lang="en"/>
              <a:t> Single-source SPs -  </a:t>
            </a: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0" name="Shape 30"/>
        <p:cNvGrpSpPr/>
        <p:nvPr/>
      </p:nvGrpSpPr>
      <p:grpSpPr>
        <a:xfrm>
          <a:off x="0" y="0"/>
          <a:ext cx="0" cy="0"/>
          <a:chOff x="0" y="0"/>
          <a:chExt cx="0" cy="0"/>
        </a:xfrm>
      </p:grpSpPr>
      <p:sp>
        <p:nvSpPr>
          <p:cNvPr id="31" name="Google Shape;31;p5"/>
          <p:cNvSpPr txBox="1"/>
          <p:nvPr>
            <p:ph type="title"/>
          </p:nvPr>
        </p:nvSpPr>
        <p:spPr>
          <a:xfrm>
            <a:off x="623888" y="1282303"/>
            <a:ext cx="7886700" cy="21396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5"/>
          <p:cNvSpPr txBox="1"/>
          <p:nvPr>
            <p:ph idx="1" type="body"/>
          </p:nvPr>
        </p:nvSpPr>
        <p:spPr>
          <a:xfrm>
            <a:off x="623888" y="3442097"/>
            <a:ext cx="7886700" cy="1125000"/>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3" name="Google Shape;33;p5"/>
          <p:cNvSpPr txBox="1"/>
          <p:nvPr>
            <p:ph idx="10" type="dt"/>
          </p:nvPr>
        </p:nvSpPr>
        <p:spPr>
          <a:xfrm>
            <a:off x="457200" y="4683919"/>
            <a:ext cx="2133600" cy="3573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 name="Google Shape;34;p5"/>
          <p:cNvSpPr txBox="1"/>
          <p:nvPr>
            <p:ph idx="11" type="ftr"/>
          </p:nvPr>
        </p:nvSpPr>
        <p:spPr>
          <a:xfrm>
            <a:off x="3124200" y="4683919"/>
            <a:ext cx="2895600" cy="3573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5"/>
          <p:cNvSpPr txBox="1"/>
          <p:nvPr>
            <p:ph idx="12" type="sldNum"/>
          </p:nvPr>
        </p:nvSpPr>
        <p:spPr>
          <a:xfrm>
            <a:off x="6553200" y="4683919"/>
            <a:ext cx="2133600" cy="357300"/>
          </a:xfrm>
          <a:prstGeom prst="rect">
            <a:avLst/>
          </a:prstGeom>
          <a:noFill/>
          <a:ln>
            <a:noFill/>
          </a:ln>
        </p:spPr>
        <p:txBody>
          <a:bodyPr anchorCtr="0" anchor="t" bIns="45700" lIns="91425" spcFirstLastPara="1" rIns="91425" wrap="square" tIns="45700">
            <a:noAutofit/>
          </a:bodyPr>
          <a:lstStyle>
            <a:lvl1pPr indent="0" lvl="0" marL="0" algn="r">
              <a:spcBef>
                <a:spcPts val="0"/>
              </a:spcBef>
              <a:spcAft>
                <a:spcPts val="0"/>
              </a:spcAft>
              <a:buNone/>
              <a:defRPr/>
            </a:lvl1pPr>
            <a:lvl2pPr indent="0" lvl="1" marL="0" algn="r">
              <a:spcBef>
                <a:spcPts val="0"/>
              </a:spcBef>
              <a:spcAft>
                <a:spcPts val="0"/>
              </a:spcAft>
              <a:buNone/>
              <a:defRPr/>
            </a:lvl2pPr>
            <a:lvl3pPr indent="0" lvl="2" marL="0" algn="r">
              <a:spcBef>
                <a:spcPts val="0"/>
              </a:spcBef>
              <a:spcAft>
                <a:spcPts val="0"/>
              </a:spcAft>
              <a:buNone/>
              <a:defRPr/>
            </a:lvl3pPr>
            <a:lvl4pPr indent="0" lvl="3" marL="0" algn="r">
              <a:spcBef>
                <a:spcPts val="0"/>
              </a:spcBef>
              <a:spcAft>
                <a:spcPts val="0"/>
              </a:spcAft>
              <a:buNone/>
              <a:defRPr/>
            </a:lvl4pPr>
            <a:lvl5pPr indent="0" lvl="4" marL="0" algn="r">
              <a:spcBef>
                <a:spcPts val="0"/>
              </a:spcBef>
              <a:spcAft>
                <a:spcPts val="0"/>
              </a:spcAft>
              <a:buNone/>
              <a:defRPr/>
            </a:lvl5pPr>
            <a:lvl6pPr indent="0" lvl="5" marL="0" algn="r">
              <a:spcBef>
                <a:spcPts val="0"/>
              </a:spcBef>
              <a:spcAft>
                <a:spcPts val="0"/>
              </a:spcAft>
              <a:buNone/>
              <a:defRPr/>
            </a:lvl6pPr>
            <a:lvl7pPr indent="0" lvl="6" marL="0" algn="r">
              <a:spcBef>
                <a:spcPts val="0"/>
              </a:spcBef>
              <a:spcAft>
                <a:spcPts val="0"/>
              </a:spcAft>
              <a:buNone/>
              <a:defRPr/>
            </a:lvl7pPr>
            <a:lvl8pPr indent="0" lvl="7" marL="0" algn="r">
              <a:spcBef>
                <a:spcPts val="0"/>
              </a:spcBef>
              <a:spcAft>
                <a:spcPts val="0"/>
              </a:spcAft>
              <a:buNone/>
              <a:defRPr/>
            </a:lvl8pPr>
            <a:lvl9pPr indent="0" lvl="8" marL="0" algn="r">
              <a:spcBef>
                <a:spcPts val="0"/>
              </a:spcBef>
              <a:spcAft>
                <a:spcPts val="0"/>
              </a:spcAft>
              <a:buNone/>
              <a:defRPr/>
            </a:lvl9pPr>
          </a:lstStyle>
          <a:p>
            <a:pPr indent="0" lvl="0" marL="0" rtl="0" algn="r">
              <a:spcBef>
                <a:spcPts val="0"/>
              </a:spcBef>
              <a:spcAft>
                <a:spcPts val="0"/>
              </a:spcAft>
              <a:buNone/>
            </a:pPr>
            <a:r>
              <a:rPr lang="en"/>
              <a:t> Single-source SPs -  </a:t>
            </a: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6" name="Shape 36"/>
        <p:cNvGrpSpPr/>
        <p:nvPr/>
      </p:nvGrpSpPr>
      <p:grpSpPr>
        <a:xfrm>
          <a:off x="0" y="0"/>
          <a:ext cx="0" cy="0"/>
          <a:chOff x="0" y="0"/>
          <a:chExt cx="0" cy="0"/>
        </a:xfrm>
      </p:grpSpPr>
      <p:sp>
        <p:nvSpPr>
          <p:cNvPr id="37" name="Google Shape;37;p6"/>
          <p:cNvSpPr txBox="1"/>
          <p:nvPr>
            <p:ph idx="10" type="dt"/>
          </p:nvPr>
        </p:nvSpPr>
        <p:spPr>
          <a:xfrm>
            <a:off x="457200" y="4683919"/>
            <a:ext cx="2133600" cy="3573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6"/>
          <p:cNvSpPr txBox="1"/>
          <p:nvPr>
            <p:ph idx="11" type="ftr"/>
          </p:nvPr>
        </p:nvSpPr>
        <p:spPr>
          <a:xfrm>
            <a:off x="3124200" y="4683919"/>
            <a:ext cx="2895600" cy="3573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6"/>
          <p:cNvSpPr txBox="1"/>
          <p:nvPr>
            <p:ph idx="12" type="sldNum"/>
          </p:nvPr>
        </p:nvSpPr>
        <p:spPr>
          <a:xfrm>
            <a:off x="6553200" y="4683919"/>
            <a:ext cx="2133600" cy="357300"/>
          </a:xfrm>
          <a:prstGeom prst="rect">
            <a:avLst/>
          </a:prstGeom>
          <a:noFill/>
          <a:ln>
            <a:noFill/>
          </a:ln>
        </p:spPr>
        <p:txBody>
          <a:bodyPr anchorCtr="0" anchor="t" bIns="45700" lIns="91425" spcFirstLastPara="1" rIns="91425" wrap="square" tIns="45700">
            <a:noAutofit/>
          </a:bodyPr>
          <a:lstStyle>
            <a:lvl1pPr indent="0" lvl="0" marL="0" algn="r">
              <a:spcBef>
                <a:spcPts val="0"/>
              </a:spcBef>
              <a:spcAft>
                <a:spcPts val="0"/>
              </a:spcAft>
              <a:buNone/>
              <a:defRPr/>
            </a:lvl1pPr>
            <a:lvl2pPr indent="0" lvl="1" marL="0" algn="r">
              <a:spcBef>
                <a:spcPts val="0"/>
              </a:spcBef>
              <a:spcAft>
                <a:spcPts val="0"/>
              </a:spcAft>
              <a:buNone/>
              <a:defRPr/>
            </a:lvl2pPr>
            <a:lvl3pPr indent="0" lvl="2" marL="0" algn="r">
              <a:spcBef>
                <a:spcPts val="0"/>
              </a:spcBef>
              <a:spcAft>
                <a:spcPts val="0"/>
              </a:spcAft>
              <a:buNone/>
              <a:defRPr/>
            </a:lvl3pPr>
            <a:lvl4pPr indent="0" lvl="3" marL="0" algn="r">
              <a:spcBef>
                <a:spcPts val="0"/>
              </a:spcBef>
              <a:spcAft>
                <a:spcPts val="0"/>
              </a:spcAft>
              <a:buNone/>
              <a:defRPr/>
            </a:lvl4pPr>
            <a:lvl5pPr indent="0" lvl="4" marL="0" algn="r">
              <a:spcBef>
                <a:spcPts val="0"/>
              </a:spcBef>
              <a:spcAft>
                <a:spcPts val="0"/>
              </a:spcAft>
              <a:buNone/>
              <a:defRPr/>
            </a:lvl5pPr>
            <a:lvl6pPr indent="0" lvl="5" marL="0" algn="r">
              <a:spcBef>
                <a:spcPts val="0"/>
              </a:spcBef>
              <a:spcAft>
                <a:spcPts val="0"/>
              </a:spcAft>
              <a:buNone/>
              <a:defRPr/>
            </a:lvl6pPr>
            <a:lvl7pPr indent="0" lvl="6" marL="0" algn="r">
              <a:spcBef>
                <a:spcPts val="0"/>
              </a:spcBef>
              <a:spcAft>
                <a:spcPts val="0"/>
              </a:spcAft>
              <a:buNone/>
              <a:defRPr/>
            </a:lvl7pPr>
            <a:lvl8pPr indent="0" lvl="7" marL="0" algn="r">
              <a:spcBef>
                <a:spcPts val="0"/>
              </a:spcBef>
              <a:spcAft>
                <a:spcPts val="0"/>
              </a:spcAft>
              <a:buNone/>
              <a:defRPr/>
            </a:lvl8pPr>
            <a:lvl9pPr indent="0" lvl="8" marL="0" algn="r">
              <a:spcBef>
                <a:spcPts val="0"/>
              </a:spcBef>
              <a:spcAft>
                <a:spcPts val="0"/>
              </a:spcAft>
              <a:buNone/>
              <a:defRPr/>
            </a:lvl9pPr>
          </a:lstStyle>
          <a:p>
            <a:pPr indent="0" lvl="0" marL="0" rtl="0" algn="r">
              <a:spcBef>
                <a:spcPts val="0"/>
              </a:spcBef>
              <a:spcAft>
                <a:spcPts val="0"/>
              </a:spcAft>
              <a:buNone/>
            </a:pPr>
            <a:r>
              <a:rPr lang="en"/>
              <a:t> Single-source SPs -  </a:t>
            </a: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0" name="Shape 40"/>
        <p:cNvGrpSpPr/>
        <p:nvPr/>
      </p:nvGrpSpPr>
      <p:grpSpPr>
        <a:xfrm>
          <a:off x="0" y="0"/>
          <a:ext cx="0" cy="0"/>
          <a:chOff x="0" y="0"/>
          <a:chExt cx="0" cy="0"/>
        </a:xfrm>
      </p:grpSpPr>
      <p:sp>
        <p:nvSpPr>
          <p:cNvPr id="41" name="Google Shape;41;p7"/>
          <p:cNvSpPr txBox="1"/>
          <p:nvPr>
            <p:ph type="title"/>
          </p:nvPr>
        </p:nvSpPr>
        <p:spPr>
          <a:xfrm>
            <a:off x="457200" y="142875"/>
            <a:ext cx="8229600" cy="437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7"/>
          <p:cNvSpPr txBox="1"/>
          <p:nvPr>
            <p:ph idx="1" type="body"/>
          </p:nvPr>
        </p:nvSpPr>
        <p:spPr>
          <a:xfrm>
            <a:off x="457200" y="881063"/>
            <a:ext cx="4038600" cy="3714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 name="Google Shape;43;p7"/>
          <p:cNvSpPr txBox="1"/>
          <p:nvPr>
            <p:ph idx="2" type="body"/>
          </p:nvPr>
        </p:nvSpPr>
        <p:spPr>
          <a:xfrm>
            <a:off x="4648200" y="881063"/>
            <a:ext cx="4038600" cy="3714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 name="Google Shape;44;p7"/>
          <p:cNvSpPr txBox="1"/>
          <p:nvPr>
            <p:ph idx="10" type="dt"/>
          </p:nvPr>
        </p:nvSpPr>
        <p:spPr>
          <a:xfrm>
            <a:off x="457200" y="4683919"/>
            <a:ext cx="2133600" cy="3573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 name="Google Shape;45;p7"/>
          <p:cNvSpPr txBox="1"/>
          <p:nvPr>
            <p:ph idx="11" type="ftr"/>
          </p:nvPr>
        </p:nvSpPr>
        <p:spPr>
          <a:xfrm>
            <a:off x="3124200" y="4683919"/>
            <a:ext cx="2895600" cy="3573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 name="Google Shape;46;p7"/>
          <p:cNvSpPr txBox="1"/>
          <p:nvPr>
            <p:ph idx="12" type="sldNum"/>
          </p:nvPr>
        </p:nvSpPr>
        <p:spPr>
          <a:xfrm>
            <a:off x="6553200" y="4683919"/>
            <a:ext cx="2133600" cy="357300"/>
          </a:xfrm>
          <a:prstGeom prst="rect">
            <a:avLst/>
          </a:prstGeom>
          <a:noFill/>
          <a:ln>
            <a:noFill/>
          </a:ln>
        </p:spPr>
        <p:txBody>
          <a:bodyPr anchorCtr="0" anchor="t" bIns="45700" lIns="91425" spcFirstLastPara="1" rIns="91425" wrap="square" tIns="45700">
            <a:noAutofit/>
          </a:bodyPr>
          <a:lstStyle>
            <a:lvl1pPr indent="0" lvl="0" marL="0" algn="r">
              <a:spcBef>
                <a:spcPts val="0"/>
              </a:spcBef>
              <a:spcAft>
                <a:spcPts val="0"/>
              </a:spcAft>
              <a:buNone/>
              <a:defRPr/>
            </a:lvl1pPr>
            <a:lvl2pPr indent="0" lvl="1" marL="0" algn="r">
              <a:spcBef>
                <a:spcPts val="0"/>
              </a:spcBef>
              <a:spcAft>
                <a:spcPts val="0"/>
              </a:spcAft>
              <a:buNone/>
              <a:defRPr/>
            </a:lvl2pPr>
            <a:lvl3pPr indent="0" lvl="2" marL="0" algn="r">
              <a:spcBef>
                <a:spcPts val="0"/>
              </a:spcBef>
              <a:spcAft>
                <a:spcPts val="0"/>
              </a:spcAft>
              <a:buNone/>
              <a:defRPr/>
            </a:lvl3pPr>
            <a:lvl4pPr indent="0" lvl="3" marL="0" algn="r">
              <a:spcBef>
                <a:spcPts val="0"/>
              </a:spcBef>
              <a:spcAft>
                <a:spcPts val="0"/>
              </a:spcAft>
              <a:buNone/>
              <a:defRPr/>
            </a:lvl4pPr>
            <a:lvl5pPr indent="0" lvl="4" marL="0" algn="r">
              <a:spcBef>
                <a:spcPts val="0"/>
              </a:spcBef>
              <a:spcAft>
                <a:spcPts val="0"/>
              </a:spcAft>
              <a:buNone/>
              <a:defRPr/>
            </a:lvl5pPr>
            <a:lvl6pPr indent="0" lvl="5" marL="0" algn="r">
              <a:spcBef>
                <a:spcPts val="0"/>
              </a:spcBef>
              <a:spcAft>
                <a:spcPts val="0"/>
              </a:spcAft>
              <a:buNone/>
              <a:defRPr/>
            </a:lvl6pPr>
            <a:lvl7pPr indent="0" lvl="6" marL="0" algn="r">
              <a:spcBef>
                <a:spcPts val="0"/>
              </a:spcBef>
              <a:spcAft>
                <a:spcPts val="0"/>
              </a:spcAft>
              <a:buNone/>
              <a:defRPr/>
            </a:lvl7pPr>
            <a:lvl8pPr indent="0" lvl="7" marL="0" algn="r">
              <a:spcBef>
                <a:spcPts val="0"/>
              </a:spcBef>
              <a:spcAft>
                <a:spcPts val="0"/>
              </a:spcAft>
              <a:buNone/>
              <a:defRPr/>
            </a:lvl8pPr>
            <a:lvl9pPr indent="0" lvl="8" marL="0" algn="r">
              <a:spcBef>
                <a:spcPts val="0"/>
              </a:spcBef>
              <a:spcAft>
                <a:spcPts val="0"/>
              </a:spcAft>
              <a:buNone/>
              <a:defRPr/>
            </a:lvl9pPr>
          </a:lstStyle>
          <a:p>
            <a:pPr indent="0" lvl="0" marL="0" rtl="0" algn="r">
              <a:spcBef>
                <a:spcPts val="0"/>
              </a:spcBef>
              <a:spcAft>
                <a:spcPts val="0"/>
              </a:spcAft>
              <a:buNone/>
            </a:pPr>
            <a:r>
              <a:rPr lang="en"/>
              <a:t> Single-source SPs -  </a:t>
            </a: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7" name="Shape 47"/>
        <p:cNvGrpSpPr/>
        <p:nvPr/>
      </p:nvGrpSpPr>
      <p:grpSpPr>
        <a:xfrm>
          <a:off x="0" y="0"/>
          <a:ext cx="0" cy="0"/>
          <a:chOff x="0" y="0"/>
          <a:chExt cx="0" cy="0"/>
        </a:xfrm>
      </p:grpSpPr>
      <p:sp>
        <p:nvSpPr>
          <p:cNvPr id="48" name="Google Shape;48;p8"/>
          <p:cNvSpPr txBox="1"/>
          <p:nvPr>
            <p:ph type="title"/>
          </p:nvPr>
        </p:nvSpPr>
        <p:spPr>
          <a:xfrm>
            <a:off x="630238" y="273844"/>
            <a:ext cx="7886700" cy="994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 name="Google Shape;49;p8"/>
          <p:cNvSpPr txBox="1"/>
          <p:nvPr>
            <p:ph idx="1" type="body"/>
          </p:nvPr>
        </p:nvSpPr>
        <p:spPr>
          <a:xfrm>
            <a:off x="630238" y="1260872"/>
            <a:ext cx="3868800" cy="618000"/>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 name="Google Shape;50;p8"/>
          <p:cNvSpPr txBox="1"/>
          <p:nvPr>
            <p:ph idx="2" type="body"/>
          </p:nvPr>
        </p:nvSpPr>
        <p:spPr>
          <a:xfrm>
            <a:off x="630238" y="1878806"/>
            <a:ext cx="3868800" cy="2763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 name="Google Shape;51;p8"/>
          <p:cNvSpPr txBox="1"/>
          <p:nvPr>
            <p:ph idx="3" type="body"/>
          </p:nvPr>
        </p:nvSpPr>
        <p:spPr>
          <a:xfrm>
            <a:off x="4629150" y="1260872"/>
            <a:ext cx="3887700" cy="618000"/>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 name="Google Shape;52;p8"/>
          <p:cNvSpPr txBox="1"/>
          <p:nvPr>
            <p:ph idx="4" type="body"/>
          </p:nvPr>
        </p:nvSpPr>
        <p:spPr>
          <a:xfrm>
            <a:off x="4629150" y="1878806"/>
            <a:ext cx="3887700" cy="2763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 name="Google Shape;53;p8"/>
          <p:cNvSpPr txBox="1"/>
          <p:nvPr>
            <p:ph idx="10" type="dt"/>
          </p:nvPr>
        </p:nvSpPr>
        <p:spPr>
          <a:xfrm>
            <a:off x="457200" y="4683919"/>
            <a:ext cx="2133600" cy="3573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 name="Google Shape;54;p8"/>
          <p:cNvSpPr txBox="1"/>
          <p:nvPr>
            <p:ph idx="11" type="ftr"/>
          </p:nvPr>
        </p:nvSpPr>
        <p:spPr>
          <a:xfrm>
            <a:off x="3124200" y="4683919"/>
            <a:ext cx="2895600" cy="3573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 name="Google Shape;55;p8"/>
          <p:cNvSpPr txBox="1"/>
          <p:nvPr>
            <p:ph idx="12" type="sldNum"/>
          </p:nvPr>
        </p:nvSpPr>
        <p:spPr>
          <a:xfrm>
            <a:off x="6553200" y="4683919"/>
            <a:ext cx="2133600" cy="357300"/>
          </a:xfrm>
          <a:prstGeom prst="rect">
            <a:avLst/>
          </a:prstGeom>
          <a:noFill/>
          <a:ln>
            <a:noFill/>
          </a:ln>
        </p:spPr>
        <p:txBody>
          <a:bodyPr anchorCtr="0" anchor="t" bIns="45700" lIns="91425" spcFirstLastPara="1" rIns="91425" wrap="square" tIns="45700">
            <a:noAutofit/>
          </a:bodyPr>
          <a:lstStyle>
            <a:lvl1pPr indent="0" lvl="0" marL="0" algn="r">
              <a:spcBef>
                <a:spcPts val="0"/>
              </a:spcBef>
              <a:spcAft>
                <a:spcPts val="0"/>
              </a:spcAft>
              <a:buNone/>
              <a:defRPr/>
            </a:lvl1pPr>
            <a:lvl2pPr indent="0" lvl="1" marL="0" algn="r">
              <a:spcBef>
                <a:spcPts val="0"/>
              </a:spcBef>
              <a:spcAft>
                <a:spcPts val="0"/>
              </a:spcAft>
              <a:buNone/>
              <a:defRPr/>
            </a:lvl2pPr>
            <a:lvl3pPr indent="0" lvl="2" marL="0" algn="r">
              <a:spcBef>
                <a:spcPts val="0"/>
              </a:spcBef>
              <a:spcAft>
                <a:spcPts val="0"/>
              </a:spcAft>
              <a:buNone/>
              <a:defRPr/>
            </a:lvl3pPr>
            <a:lvl4pPr indent="0" lvl="3" marL="0" algn="r">
              <a:spcBef>
                <a:spcPts val="0"/>
              </a:spcBef>
              <a:spcAft>
                <a:spcPts val="0"/>
              </a:spcAft>
              <a:buNone/>
              <a:defRPr/>
            </a:lvl4pPr>
            <a:lvl5pPr indent="0" lvl="4" marL="0" algn="r">
              <a:spcBef>
                <a:spcPts val="0"/>
              </a:spcBef>
              <a:spcAft>
                <a:spcPts val="0"/>
              </a:spcAft>
              <a:buNone/>
              <a:defRPr/>
            </a:lvl5pPr>
            <a:lvl6pPr indent="0" lvl="5" marL="0" algn="r">
              <a:spcBef>
                <a:spcPts val="0"/>
              </a:spcBef>
              <a:spcAft>
                <a:spcPts val="0"/>
              </a:spcAft>
              <a:buNone/>
              <a:defRPr/>
            </a:lvl6pPr>
            <a:lvl7pPr indent="0" lvl="6" marL="0" algn="r">
              <a:spcBef>
                <a:spcPts val="0"/>
              </a:spcBef>
              <a:spcAft>
                <a:spcPts val="0"/>
              </a:spcAft>
              <a:buNone/>
              <a:defRPr/>
            </a:lvl7pPr>
            <a:lvl8pPr indent="0" lvl="7" marL="0" algn="r">
              <a:spcBef>
                <a:spcPts val="0"/>
              </a:spcBef>
              <a:spcAft>
                <a:spcPts val="0"/>
              </a:spcAft>
              <a:buNone/>
              <a:defRPr/>
            </a:lvl8pPr>
            <a:lvl9pPr indent="0" lvl="8" marL="0" algn="r">
              <a:spcBef>
                <a:spcPts val="0"/>
              </a:spcBef>
              <a:spcAft>
                <a:spcPts val="0"/>
              </a:spcAft>
              <a:buNone/>
              <a:defRPr/>
            </a:lvl9pPr>
          </a:lstStyle>
          <a:p>
            <a:pPr indent="0" lvl="0" marL="0" rtl="0" algn="r">
              <a:spcBef>
                <a:spcPts val="0"/>
              </a:spcBef>
              <a:spcAft>
                <a:spcPts val="0"/>
              </a:spcAft>
              <a:buNone/>
            </a:pPr>
            <a:r>
              <a:rPr lang="en"/>
              <a:t> Single-source SPs -  </a:t>
            </a: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6" name="Shape 56"/>
        <p:cNvGrpSpPr/>
        <p:nvPr/>
      </p:nvGrpSpPr>
      <p:grpSpPr>
        <a:xfrm>
          <a:off x="0" y="0"/>
          <a:ext cx="0" cy="0"/>
          <a:chOff x="0" y="0"/>
          <a:chExt cx="0" cy="0"/>
        </a:xfrm>
      </p:grpSpPr>
      <p:sp>
        <p:nvSpPr>
          <p:cNvPr id="57" name="Google Shape;57;p9"/>
          <p:cNvSpPr txBox="1"/>
          <p:nvPr>
            <p:ph type="title"/>
          </p:nvPr>
        </p:nvSpPr>
        <p:spPr>
          <a:xfrm>
            <a:off x="630238" y="342900"/>
            <a:ext cx="2949600" cy="12003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 name="Google Shape;58;p9"/>
          <p:cNvSpPr txBox="1"/>
          <p:nvPr>
            <p:ph idx="1" type="body"/>
          </p:nvPr>
        </p:nvSpPr>
        <p:spPr>
          <a:xfrm>
            <a:off x="3887788" y="740569"/>
            <a:ext cx="4629300" cy="3655200"/>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9" name="Google Shape;59;p9"/>
          <p:cNvSpPr txBox="1"/>
          <p:nvPr>
            <p:ph idx="2" type="body"/>
          </p:nvPr>
        </p:nvSpPr>
        <p:spPr>
          <a:xfrm>
            <a:off x="630238" y="1543050"/>
            <a:ext cx="2949600" cy="2858700"/>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0" name="Google Shape;60;p9"/>
          <p:cNvSpPr txBox="1"/>
          <p:nvPr>
            <p:ph idx="10" type="dt"/>
          </p:nvPr>
        </p:nvSpPr>
        <p:spPr>
          <a:xfrm>
            <a:off x="457200" y="4683919"/>
            <a:ext cx="2133600" cy="3573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 name="Google Shape;61;p9"/>
          <p:cNvSpPr txBox="1"/>
          <p:nvPr>
            <p:ph idx="11" type="ftr"/>
          </p:nvPr>
        </p:nvSpPr>
        <p:spPr>
          <a:xfrm>
            <a:off x="3124200" y="4683919"/>
            <a:ext cx="2895600" cy="3573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 name="Google Shape;62;p9"/>
          <p:cNvSpPr txBox="1"/>
          <p:nvPr>
            <p:ph idx="12" type="sldNum"/>
          </p:nvPr>
        </p:nvSpPr>
        <p:spPr>
          <a:xfrm>
            <a:off x="6553200" y="4683919"/>
            <a:ext cx="2133600" cy="357300"/>
          </a:xfrm>
          <a:prstGeom prst="rect">
            <a:avLst/>
          </a:prstGeom>
          <a:noFill/>
          <a:ln>
            <a:noFill/>
          </a:ln>
        </p:spPr>
        <p:txBody>
          <a:bodyPr anchorCtr="0" anchor="t" bIns="45700" lIns="91425" spcFirstLastPara="1" rIns="91425" wrap="square" tIns="45700">
            <a:noAutofit/>
          </a:bodyPr>
          <a:lstStyle>
            <a:lvl1pPr indent="0" lvl="0" marL="0" algn="r">
              <a:spcBef>
                <a:spcPts val="0"/>
              </a:spcBef>
              <a:spcAft>
                <a:spcPts val="0"/>
              </a:spcAft>
              <a:buNone/>
              <a:defRPr/>
            </a:lvl1pPr>
            <a:lvl2pPr indent="0" lvl="1" marL="0" algn="r">
              <a:spcBef>
                <a:spcPts val="0"/>
              </a:spcBef>
              <a:spcAft>
                <a:spcPts val="0"/>
              </a:spcAft>
              <a:buNone/>
              <a:defRPr/>
            </a:lvl2pPr>
            <a:lvl3pPr indent="0" lvl="2" marL="0" algn="r">
              <a:spcBef>
                <a:spcPts val="0"/>
              </a:spcBef>
              <a:spcAft>
                <a:spcPts val="0"/>
              </a:spcAft>
              <a:buNone/>
              <a:defRPr/>
            </a:lvl3pPr>
            <a:lvl4pPr indent="0" lvl="3" marL="0" algn="r">
              <a:spcBef>
                <a:spcPts val="0"/>
              </a:spcBef>
              <a:spcAft>
                <a:spcPts val="0"/>
              </a:spcAft>
              <a:buNone/>
              <a:defRPr/>
            </a:lvl4pPr>
            <a:lvl5pPr indent="0" lvl="4" marL="0" algn="r">
              <a:spcBef>
                <a:spcPts val="0"/>
              </a:spcBef>
              <a:spcAft>
                <a:spcPts val="0"/>
              </a:spcAft>
              <a:buNone/>
              <a:defRPr/>
            </a:lvl5pPr>
            <a:lvl6pPr indent="0" lvl="5" marL="0" algn="r">
              <a:spcBef>
                <a:spcPts val="0"/>
              </a:spcBef>
              <a:spcAft>
                <a:spcPts val="0"/>
              </a:spcAft>
              <a:buNone/>
              <a:defRPr/>
            </a:lvl6pPr>
            <a:lvl7pPr indent="0" lvl="6" marL="0" algn="r">
              <a:spcBef>
                <a:spcPts val="0"/>
              </a:spcBef>
              <a:spcAft>
                <a:spcPts val="0"/>
              </a:spcAft>
              <a:buNone/>
              <a:defRPr/>
            </a:lvl7pPr>
            <a:lvl8pPr indent="0" lvl="7" marL="0" algn="r">
              <a:spcBef>
                <a:spcPts val="0"/>
              </a:spcBef>
              <a:spcAft>
                <a:spcPts val="0"/>
              </a:spcAft>
              <a:buNone/>
              <a:defRPr/>
            </a:lvl8pPr>
            <a:lvl9pPr indent="0" lvl="8" marL="0" algn="r">
              <a:spcBef>
                <a:spcPts val="0"/>
              </a:spcBef>
              <a:spcAft>
                <a:spcPts val="0"/>
              </a:spcAft>
              <a:buNone/>
              <a:defRPr/>
            </a:lvl9pPr>
          </a:lstStyle>
          <a:p>
            <a:pPr indent="0" lvl="0" marL="0" rtl="0" algn="r">
              <a:spcBef>
                <a:spcPts val="0"/>
              </a:spcBef>
              <a:spcAft>
                <a:spcPts val="0"/>
              </a:spcAft>
              <a:buNone/>
            </a:pPr>
            <a:r>
              <a:rPr lang="en"/>
              <a:t> Single-source SPs -  </a:t>
            </a: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3" name="Shape 63"/>
        <p:cNvGrpSpPr/>
        <p:nvPr/>
      </p:nvGrpSpPr>
      <p:grpSpPr>
        <a:xfrm>
          <a:off x="0" y="0"/>
          <a:ext cx="0" cy="0"/>
          <a:chOff x="0" y="0"/>
          <a:chExt cx="0" cy="0"/>
        </a:xfrm>
      </p:grpSpPr>
      <p:sp>
        <p:nvSpPr>
          <p:cNvPr id="64" name="Google Shape;64;p10"/>
          <p:cNvSpPr txBox="1"/>
          <p:nvPr>
            <p:ph type="title"/>
          </p:nvPr>
        </p:nvSpPr>
        <p:spPr>
          <a:xfrm>
            <a:off x="630238" y="342900"/>
            <a:ext cx="2949600" cy="12003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 name="Google Shape;65;p10"/>
          <p:cNvSpPr/>
          <p:nvPr>
            <p:ph idx="2" type="pic"/>
          </p:nvPr>
        </p:nvSpPr>
        <p:spPr>
          <a:xfrm>
            <a:off x="3887788" y="740569"/>
            <a:ext cx="4629300" cy="3655200"/>
          </a:xfrm>
          <a:prstGeom prst="rect">
            <a:avLst/>
          </a:prstGeom>
          <a:noFill/>
          <a:ln>
            <a:noFill/>
          </a:ln>
        </p:spPr>
      </p:sp>
      <p:sp>
        <p:nvSpPr>
          <p:cNvPr id="66" name="Google Shape;66;p10"/>
          <p:cNvSpPr txBox="1"/>
          <p:nvPr>
            <p:ph idx="1" type="body"/>
          </p:nvPr>
        </p:nvSpPr>
        <p:spPr>
          <a:xfrm>
            <a:off x="630238" y="1543050"/>
            <a:ext cx="2949600" cy="2858700"/>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7" name="Google Shape;67;p10"/>
          <p:cNvSpPr txBox="1"/>
          <p:nvPr>
            <p:ph idx="10" type="dt"/>
          </p:nvPr>
        </p:nvSpPr>
        <p:spPr>
          <a:xfrm>
            <a:off x="457200" y="4683919"/>
            <a:ext cx="2133600" cy="3573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 name="Google Shape;68;p10"/>
          <p:cNvSpPr txBox="1"/>
          <p:nvPr>
            <p:ph idx="11" type="ftr"/>
          </p:nvPr>
        </p:nvSpPr>
        <p:spPr>
          <a:xfrm>
            <a:off x="3124200" y="4683919"/>
            <a:ext cx="2895600" cy="3573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 name="Google Shape;69;p10"/>
          <p:cNvSpPr txBox="1"/>
          <p:nvPr>
            <p:ph idx="12" type="sldNum"/>
          </p:nvPr>
        </p:nvSpPr>
        <p:spPr>
          <a:xfrm>
            <a:off x="6553200" y="4683919"/>
            <a:ext cx="2133600" cy="357300"/>
          </a:xfrm>
          <a:prstGeom prst="rect">
            <a:avLst/>
          </a:prstGeom>
          <a:noFill/>
          <a:ln>
            <a:noFill/>
          </a:ln>
        </p:spPr>
        <p:txBody>
          <a:bodyPr anchorCtr="0" anchor="t" bIns="45700" lIns="91425" spcFirstLastPara="1" rIns="91425" wrap="square" tIns="45700">
            <a:noAutofit/>
          </a:bodyPr>
          <a:lstStyle>
            <a:lvl1pPr indent="0" lvl="0" marL="0" algn="r">
              <a:spcBef>
                <a:spcPts val="0"/>
              </a:spcBef>
              <a:spcAft>
                <a:spcPts val="0"/>
              </a:spcAft>
              <a:buNone/>
              <a:defRPr/>
            </a:lvl1pPr>
            <a:lvl2pPr indent="0" lvl="1" marL="0" algn="r">
              <a:spcBef>
                <a:spcPts val="0"/>
              </a:spcBef>
              <a:spcAft>
                <a:spcPts val="0"/>
              </a:spcAft>
              <a:buNone/>
              <a:defRPr/>
            </a:lvl2pPr>
            <a:lvl3pPr indent="0" lvl="2" marL="0" algn="r">
              <a:spcBef>
                <a:spcPts val="0"/>
              </a:spcBef>
              <a:spcAft>
                <a:spcPts val="0"/>
              </a:spcAft>
              <a:buNone/>
              <a:defRPr/>
            </a:lvl3pPr>
            <a:lvl4pPr indent="0" lvl="3" marL="0" algn="r">
              <a:spcBef>
                <a:spcPts val="0"/>
              </a:spcBef>
              <a:spcAft>
                <a:spcPts val="0"/>
              </a:spcAft>
              <a:buNone/>
              <a:defRPr/>
            </a:lvl4pPr>
            <a:lvl5pPr indent="0" lvl="4" marL="0" algn="r">
              <a:spcBef>
                <a:spcPts val="0"/>
              </a:spcBef>
              <a:spcAft>
                <a:spcPts val="0"/>
              </a:spcAft>
              <a:buNone/>
              <a:defRPr/>
            </a:lvl5pPr>
            <a:lvl6pPr indent="0" lvl="5" marL="0" algn="r">
              <a:spcBef>
                <a:spcPts val="0"/>
              </a:spcBef>
              <a:spcAft>
                <a:spcPts val="0"/>
              </a:spcAft>
              <a:buNone/>
              <a:defRPr/>
            </a:lvl6pPr>
            <a:lvl7pPr indent="0" lvl="6" marL="0" algn="r">
              <a:spcBef>
                <a:spcPts val="0"/>
              </a:spcBef>
              <a:spcAft>
                <a:spcPts val="0"/>
              </a:spcAft>
              <a:buNone/>
              <a:defRPr/>
            </a:lvl7pPr>
            <a:lvl8pPr indent="0" lvl="7" marL="0" algn="r">
              <a:spcBef>
                <a:spcPts val="0"/>
              </a:spcBef>
              <a:spcAft>
                <a:spcPts val="0"/>
              </a:spcAft>
              <a:buNone/>
              <a:defRPr/>
            </a:lvl8pPr>
            <a:lvl9pPr indent="0" lvl="8" marL="0" algn="r">
              <a:spcBef>
                <a:spcPts val="0"/>
              </a:spcBef>
              <a:spcAft>
                <a:spcPts val="0"/>
              </a:spcAft>
              <a:buNone/>
              <a:defRPr/>
            </a:lvl9pPr>
          </a:lstStyle>
          <a:p>
            <a:pPr indent="0" lvl="0" marL="0" rtl="0" algn="r">
              <a:spcBef>
                <a:spcPts val="0"/>
              </a:spcBef>
              <a:spcAft>
                <a:spcPts val="0"/>
              </a:spcAft>
              <a:buNone/>
            </a:pPr>
            <a:r>
              <a:rPr lang="en"/>
              <a:t> Single-source SPs -  </a:t>
            </a: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1.xml"/><Relationship Id="rId12" Type="http://schemas.openxmlformats.org/officeDocument/2006/relationships/slideLayout" Target="../slideLayouts/slideLayout11.xml"/><Relationship Id="rId1" Type="http://schemas.openxmlformats.org/officeDocument/2006/relationships/image" Target="../media/image2.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pic>
        <p:nvPicPr>
          <p:cNvPr id="6" name="Google Shape;6;p1"/>
          <p:cNvPicPr preferRelativeResize="0"/>
          <p:nvPr/>
        </p:nvPicPr>
        <p:blipFill rotWithShape="1">
          <a:blip r:embed="rId1">
            <a:alphaModFix/>
          </a:blip>
          <a:srcRect b="0" l="0" r="0" t="0"/>
          <a:stretch/>
        </p:blipFill>
        <p:spPr>
          <a:xfrm>
            <a:off x="0" y="0"/>
            <a:ext cx="6867525" cy="5143500"/>
          </a:xfrm>
          <a:prstGeom prst="rect">
            <a:avLst/>
          </a:prstGeom>
          <a:noFill/>
          <a:ln>
            <a:noFill/>
          </a:ln>
        </p:spPr>
      </p:pic>
      <p:sp>
        <p:nvSpPr>
          <p:cNvPr id="7" name="Google Shape;7;p1"/>
          <p:cNvSpPr txBox="1"/>
          <p:nvPr>
            <p:ph type="title"/>
          </p:nvPr>
        </p:nvSpPr>
        <p:spPr>
          <a:xfrm>
            <a:off x="457200" y="142875"/>
            <a:ext cx="8229600" cy="4371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36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36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36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36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36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36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36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36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3600" u="none" cap="none" strike="noStrike">
                <a:solidFill>
                  <a:schemeClr val="dk1"/>
                </a:solidFill>
                <a:latin typeface="Arial"/>
                <a:ea typeface="Arial"/>
                <a:cs typeface="Arial"/>
                <a:sym typeface="Arial"/>
              </a:defRPr>
            </a:lvl9pPr>
          </a:lstStyle>
          <a:p/>
        </p:txBody>
      </p:sp>
      <p:sp>
        <p:nvSpPr>
          <p:cNvPr id="8" name="Google Shape;8;p1"/>
          <p:cNvSpPr txBox="1"/>
          <p:nvPr>
            <p:ph idx="1" type="body"/>
          </p:nvPr>
        </p:nvSpPr>
        <p:spPr>
          <a:xfrm>
            <a:off x="457200" y="881063"/>
            <a:ext cx="8229600" cy="37149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9" name="Google Shape;9;p1"/>
          <p:cNvSpPr txBox="1"/>
          <p:nvPr>
            <p:ph idx="10" type="dt"/>
          </p:nvPr>
        </p:nvSpPr>
        <p:spPr>
          <a:xfrm>
            <a:off x="457200" y="4683919"/>
            <a:ext cx="2133600" cy="3573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9pPr>
          </a:lstStyle>
          <a:p/>
        </p:txBody>
      </p:sp>
      <p:sp>
        <p:nvSpPr>
          <p:cNvPr id="10" name="Google Shape;10;p1"/>
          <p:cNvSpPr txBox="1"/>
          <p:nvPr>
            <p:ph idx="11" type="ftr"/>
          </p:nvPr>
        </p:nvSpPr>
        <p:spPr>
          <a:xfrm>
            <a:off x="3124200" y="4683919"/>
            <a:ext cx="2895600" cy="3573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1400" u="none" cap="none" strike="noStrike">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9pPr>
          </a:lstStyle>
          <a:p/>
        </p:txBody>
      </p:sp>
      <p:sp>
        <p:nvSpPr>
          <p:cNvPr id="11" name="Google Shape;11;p1"/>
          <p:cNvSpPr txBox="1"/>
          <p:nvPr>
            <p:ph idx="12" type="sldNum"/>
          </p:nvPr>
        </p:nvSpPr>
        <p:spPr>
          <a:xfrm>
            <a:off x="6553200" y="4683919"/>
            <a:ext cx="2133600" cy="3573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4.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4.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4.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4.jpg"/><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4.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4.jpg"/><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4.jpg"/><Relationship Id="rId4" Type="http://schemas.openxmlformats.org/officeDocument/2006/relationships/image" Target="../media/image5.jpg"/><Relationship Id="rId9" Type="http://schemas.openxmlformats.org/officeDocument/2006/relationships/image" Target="../media/image13.jpg"/><Relationship Id="rId5" Type="http://schemas.openxmlformats.org/officeDocument/2006/relationships/image" Target="../media/image10.jpg"/><Relationship Id="rId6" Type="http://schemas.openxmlformats.org/officeDocument/2006/relationships/image" Target="../media/image20.jpg"/><Relationship Id="rId7" Type="http://schemas.openxmlformats.org/officeDocument/2006/relationships/image" Target="../media/image16.jpg"/><Relationship Id="rId8" Type="http://schemas.openxmlformats.org/officeDocument/2006/relationships/image" Target="../media/image7.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4.jpg"/><Relationship Id="rId4" Type="http://schemas.openxmlformats.org/officeDocument/2006/relationships/image" Target="../media/image14.jpg"/><Relationship Id="rId5" Type="http://schemas.openxmlformats.org/officeDocument/2006/relationships/image" Target="../media/image9.jpg"/><Relationship Id="rId6" Type="http://schemas.openxmlformats.org/officeDocument/2006/relationships/image" Target="../media/image24.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4.jpg"/><Relationship Id="rId4" Type="http://schemas.openxmlformats.org/officeDocument/2006/relationships/image" Target="../media/image12.jpg"/><Relationship Id="rId5" Type="http://schemas.openxmlformats.org/officeDocument/2006/relationships/image" Target="../media/image23.jpg"/><Relationship Id="rId6" Type="http://schemas.openxmlformats.org/officeDocument/2006/relationships/image" Target="../media/image15.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4.jpg"/><Relationship Id="rId4" Type="http://schemas.openxmlformats.org/officeDocument/2006/relationships/image" Target="../media/image17.jpg"/><Relationship Id="rId5" Type="http://schemas.openxmlformats.org/officeDocument/2006/relationships/image" Target="../media/image18.jpg"/><Relationship Id="rId6" Type="http://schemas.openxmlformats.org/officeDocument/2006/relationships/image" Target="../media/image19.jpg"/><Relationship Id="rId7" Type="http://schemas.openxmlformats.org/officeDocument/2006/relationships/image" Target="../media/image8.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4.jpg"/><Relationship Id="rId4" Type="http://schemas.openxmlformats.org/officeDocument/2006/relationships/image" Target="../media/image22.jpg"/><Relationship Id="rId5" Type="http://schemas.openxmlformats.org/officeDocument/2006/relationships/image" Target="../media/image21.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4.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4.jpg"/><Relationship Id="rId4" Type="http://schemas.openxmlformats.org/officeDocument/2006/relationships/image" Target="../media/image25.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4.jpg"/><Relationship Id="rId4" Type="http://schemas.openxmlformats.org/officeDocument/2006/relationships/image" Target="../media/image11.jpg"/><Relationship Id="rId5" Type="http://schemas.openxmlformats.org/officeDocument/2006/relationships/image" Target="../media/image26.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4.jpg"/><Relationship Id="rId4" Type="http://schemas.openxmlformats.org/officeDocument/2006/relationships/image" Target="../media/image32.jpg"/><Relationship Id="rId5" Type="http://schemas.openxmlformats.org/officeDocument/2006/relationships/image" Target="../media/image28.jpg"/><Relationship Id="rId6" Type="http://schemas.openxmlformats.org/officeDocument/2006/relationships/image" Target="../media/image33.jpg"/><Relationship Id="rId7" Type="http://schemas.openxmlformats.org/officeDocument/2006/relationships/image" Target="../media/image34.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4.jpg"/><Relationship Id="rId4" Type="http://schemas.openxmlformats.org/officeDocument/2006/relationships/image" Target="../media/image29.png"/><Relationship Id="rId5" Type="http://schemas.openxmlformats.org/officeDocument/2006/relationships/image" Target="../media/image30.png"/><Relationship Id="rId6" Type="http://schemas.openxmlformats.org/officeDocument/2006/relationships/image" Target="../media/image31.png"/><Relationship Id="rId7" Type="http://schemas.openxmlformats.org/officeDocument/2006/relationships/image" Target="../media/image2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4.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4.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4.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4.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4.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4.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4.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4.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3"/>
          <p:cNvSpPr txBox="1"/>
          <p:nvPr>
            <p:ph type="title"/>
          </p:nvPr>
        </p:nvSpPr>
        <p:spPr>
          <a:xfrm>
            <a:off x="457200" y="142875"/>
            <a:ext cx="8229600" cy="437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87" name="Google Shape;87;p13"/>
          <p:cNvSpPr txBox="1"/>
          <p:nvPr>
            <p:ph idx="1" type="body"/>
          </p:nvPr>
        </p:nvSpPr>
        <p:spPr>
          <a:xfrm>
            <a:off x="457200" y="881063"/>
            <a:ext cx="8229600" cy="37149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pic>
        <p:nvPicPr>
          <p:cNvPr id="88" name="Google Shape;88;p13"/>
          <p:cNvPicPr preferRelativeResize="0"/>
          <p:nvPr/>
        </p:nvPicPr>
        <p:blipFill>
          <a:blip r:embed="rId3">
            <a:alphaModFix/>
          </a:blip>
          <a:stretch>
            <a:fillRect/>
          </a:stretch>
        </p:blipFill>
        <p:spPr>
          <a:xfrm>
            <a:off x="0" y="0"/>
            <a:ext cx="9144000" cy="5143500"/>
          </a:xfrm>
          <a:prstGeom prst="rect">
            <a:avLst/>
          </a:prstGeom>
          <a:noFill/>
          <a:ln>
            <a:noFill/>
          </a:ln>
        </p:spPr>
      </p:pic>
      <p:sp>
        <p:nvSpPr>
          <p:cNvPr id="89" name="Google Shape;89;p13"/>
          <p:cNvSpPr txBox="1"/>
          <p:nvPr/>
        </p:nvSpPr>
        <p:spPr>
          <a:xfrm>
            <a:off x="307700" y="881075"/>
            <a:ext cx="2822400" cy="76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sz="3800">
                <a:solidFill>
                  <a:schemeClr val="lt1"/>
                </a:solidFill>
                <a:latin typeface="Maven Pro"/>
                <a:ea typeface="Maven Pro"/>
                <a:cs typeface="Maven Pro"/>
                <a:sym typeface="Maven Pro"/>
              </a:rPr>
              <a:t>E-Learning</a:t>
            </a:r>
            <a:endParaRPr sz="3800">
              <a:solidFill>
                <a:schemeClr val="lt1"/>
              </a:solidFill>
              <a:latin typeface="Maven Pro"/>
              <a:ea typeface="Maven Pro"/>
              <a:cs typeface="Maven Pro"/>
              <a:sym typeface="Maven Pro"/>
            </a:endParaRPr>
          </a:p>
        </p:txBody>
      </p:sp>
      <p:sp>
        <p:nvSpPr>
          <p:cNvPr id="90" name="Google Shape;90;p13"/>
          <p:cNvSpPr txBox="1"/>
          <p:nvPr/>
        </p:nvSpPr>
        <p:spPr>
          <a:xfrm>
            <a:off x="1325300" y="2017650"/>
            <a:ext cx="30843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solidFill>
                  <a:srgbClr val="FFFFFF"/>
                </a:solidFill>
                <a:latin typeface="Maven Pro"/>
                <a:ea typeface="Maven Pro"/>
                <a:cs typeface="Maven Pro"/>
                <a:sym typeface="Maven Pro"/>
              </a:rPr>
              <a:t>Web Development</a:t>
            </a:r>
            <a:endParaRPr sz="2400">
              <a:solidFill>
                <a:srgbClr val="FFFFFF"/>
              </a:solidFill>
              <a:latin typeface="Maven Pro"/>
              <a:ea typeface="Maven Pro"/>
              <a:cs typeface="Maven Pro"/>
              <a:sym typeface="Maven Pr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22"/>
          <p:cNvSpPr txBox="1"/>
          <p:nvPr>
            <p:ph type="title"/>
          </p:nvPr>
        </p:nvSpPr>
        <p:spPr>
          <a:xfrm>
            <a:off x="457200" y="142875"/>
            <a:ext cx="8229600" cy="437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76" name="Google Shape;176;p22"/>
          <p:cNvSpPr txBox="1"/>
          <p:nvPr>
            <p:ph idx="1" type="body"/>
          </p:nvPr>
        </p:nvSpPr>
        <p:spPr>
          <a:xfrm>
            <a:off x="457200" y="881063"/>
            <a:ext cx="8229600" cy="37149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pic>
        <p:nvPicPr>
          <p:cNvPr id="177" name="Google Shape;177;p22"/>
          <p:cNvPicPr preferRelativeResize="0"/>
          <p:nvPr/>
        </p:nvPicPr>
        <p:blipFill>
          <a:blip r:embed="rId3">
            <a:alphaModFix/>
          </a:blip>
          <a:stretch>
            <a:fillRect/>
          </a:stretch>
        </p:blipFill>
        <p:spPr>
          <a:xfrm>
            <a:off x="0" y="0"/>
            <a:ext cx="9144000" cy="5143500"/>
          </a:xfrm>
          <a:prstGeom prst="rect">
            <a:avLst/>
          </a:prstGeom>
          <a:noFill/>
          <a:ln>
            <a:noFill/>
          </a:ln>
        </p:spPr>
      </p:pic>
      <p:sp>
        <p:nvSpPr>
          <p:cNvPr id="178" name="Google Shape;178;p22"/>
          <p:cNvSpPr txBox="1"/>
          <p:nvPr/>
        </p:nvSpPr>
        <p:spPr>
          <a:xfrm>
            <a:off x="457200" y="426375"/>
            <a:ext cx="3351900" cy="78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3900">
              <a:solidFill>
                <a:schemeClr val="lt1"/>
              </a:solidFill>
            </a:endParaRPr>
          </a:p>
        </p:txBody>
      </p:sp>
      <p:sp>
        <p:nvSpPr>
          <p:cNvPr id="179" name="Google Shape;179;p22"/>
          <p:cNvSpPr txBox="1"/>
          <p:nvPr/>
        </p:nvSpPr>
        <p:spPr>
          <a:xfrm>
            <a:off x="457200" y="495675"/>
            <a:ext cx="25818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000">
                <a:solidFill>
                  <a:srgbClr val="FFFFFF"/>
                </a:solidFill>
                <a:latin typeface="Maven Pro"/>
                <a:ea typeface="Maven Pro"/>
                <a:cs typeface="Maven Pro"/>
                <a:sym typeface="Maven Pro"/>
              </a:rPr>
              <a:t>Advantages</a:t>
            </a:r>
            <a:endParaRPr sz="3000">
              <a:solidFill>
                <a:srgbClr val="FFFFFF"/>
              </a:solidFill>
              <a:latin typeface="Maven Pro"/>
              <a:ea typeface="Maven Pro"/>
              <a:cs typeface="Maven Pro"/>
              <a:sym typeface="Maven Pro"/>
            </a:endParaRPr>
          </a:p>
        </p:txBody>
      </p:sp>
      <p:sp>
        <p:nvSpPr>
          <p:cNvPr id="180" name="Google Shape;180;p22"/>
          <p:cNvSpPr txBox="1"/>
          <p:nvPr/>
        </p:nvSpPr>
        <p:spPr>
          <a:xfrm>
            <a:off x="457200" y="1211475"/>
            <a:ext cx="5975100" cy="1887000"/>
          </a:xfrm>
          <a:prstGeom prst="rect">
            <a:avLst/>
          </a:prstGeom>
          <a:noFill/>
          <a:ln>
            <a:noFill/>
          </a:ln>
        </p:spPr>
        <p:txBody>
          <a:bodyPr anchorCtr="0" anchor="t" bIns="91425" lIns="91425" spcFirstLastPara="1" rIns="91425" wrap="square" tIns="91425">
            <a:spAutoFit/>
          </a:bodyPr>
          <a:lstStyle/>
          <a:p>
            <a:pPr indent="-361950" lvl="0" marL="457200" rtl="0" algn="l">
              <a:lnSpc>
                <a:spcPct val="115000"/>
              </a:lnSpc>
              <a:spcBef>
                <a:spcPts val="0"/>
              </a:spcBef>
              <a:spcAft>
                <a:spcPts val="0"/>
              </a:spcAft>
              <a:buClr>
                <a:schemeClr val="lt1"/>
              </a:buClr>
              <a:buSzPts val="2100"/>
              <a:buChar char="●"/>
            </a:pPr>
            <a:r>
              <a:rPr lang="en" sz="2100">
                <a:solidFill>
                  <a:schemeClr val="lt1"/>
                </a:solidFill>
              </a:rPr>
              <a:t>Flexibility in time.</a:t>
            </a:r>
            <a:endParaRPr sz="2100">
              <a:solidFill>
                <a:schemeClr val="lt1"/>
              </a:solidFill>
            </a:endParaRPr>
          </a:p>
          <a:p>
            <a:pPr indent="-361950" lvl="0" marL="457200" rtl="0" algn="l">
              <a:lnSpc>
                <a:spcPct val="115000"/>
              </a:lnSpc>
              <a:spcBef>
                <a:spcPts val="0"/>
              </a:spcBef>
              <a:spcAft>
                <a:spcPts val="0"/>
              </a:spcAft>
              <a:buClr>
                <a:schemeClr val="lt1"/>
              </a:buClr>
              <a:buSzPts val="2100"/>
              <a:buChar char="●"/>
            </a:pPr>
            <a:r>
              <a:rPr lang="en" sz="2100">
                <a:solidFill>
                  <a:schemeClr val="lt1"/>
                </a:solidFill>
              </a:rPr>
              <a:t>Variation in course.</a:t>
            </a:r>
            <a:endParaRPr sz="2100">
              <a:solidFill>
                <a:schemeClr val="lt1"/>
              </a:solidFill>
            </a:endParaRPr>
          </a:p>
          <a:p>
            <a:pPr indent="-361950" lvl="0" marL="457200" rtl="0" algn="l">
              <a:lnSpc>
                <a:spcPct val="115000"/>
              </a:lnSpc>
              <a:spcBef>
                <a:spcPts val="0"/>
              </a:spcBef>
              <a:spcAft>
                <a:spcPts val="0"/>
              </a:spcAft>
              <a:buClr>
                <a:schemeClr val="lt1"/>
              </a:buClr>
              <a:buSzPts val="2100"/>
              <a:buChar char="●"/>
            </a:pPr>
            <a:r>
              <a:rPr lang="en" sz="2100">
                <a:solidFill>
                  <a:schemeClr val="lt1"/>
                </a:solidFill>
              </a:rPr>
              <a:t>Lower cost.</a:t>
            </a:r>
            <a:endParaRPr sz="2100">
              <a:solidFill>
                <a:schemeClr val="lt1"/>
              </a:solidFill>
            </a:endParaRPr>
          </a:p>
          <a:p>
            <a:pPr indent="-361950" lvl="0" marL="457200" rtl="0" algn="l">
              <a:lnSpc>
                <a:spcPct val="115000"/>
              </a:lnSpc>
              <a:spcBef>
                <a:spcPts val="0"/>
              </a:spcBef>
              <a:spcAft>
                <a:spcPts val="0"/>
              </a:spcAft>
              <a:buClr>
                <a:schemeClr val="lt1"/>
              </a:buClr>
              <a:buSzPts val="2100"/>
              <a:buChar char="●"/>
            </a:pPr>
            <a:r>
              <a:rPr lang="en" sz="2100">
                <a:solidFill>
                  <a:schemeClr val="lt1"/>
                </a:solidFill>
              </a:rPr>
              <a:t>Comfortable learning environment.</a:t>
            </a:r>
            <a:endParaRPr sz="2100">
              <a:solidFill>
                <a:schemeClr val="lt1"/>
              </a:solidFill>
            </a:endParaRPr>
          </a:p>
          <a:p>
            <a:pPr indent="0" lvl="0" marL="0" rtl="0" algn="l">
              <a:spcBef>
                <a:spcPts val="0"/>
              </a:spcBef>
              <a:spcAft>
                <a:spcPts val="0"/>
              </a:spcAft>
              <a:buNone/>
            </a:pPr>
            <a:r>
              <a:t/>
            </a:r>
            <a:endParaRPr>
              <a:solidFill>
                <a:schemeClr val="lt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23"/>
          <p:cNvSpPr txBox="1"/>
          <p:nvPr>
            <p:ph type="title"/>
          </p:nvPr>
        </p:nvSpPr>
        <p:spPr>
          <a:xfrm>
            <a:off x="457200" y="142875"/>
            <a:ext cx="8229600" cy="437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86" name="Google Shape;186;p23"/>
          <p:cNvSpPr txBox="1"/>
          <p:nvPr>
            <p:ph idx="1" type="body"/>
          </p:nvPr>
        </p:nvSpPr>
        <p:spPr>
          <a:xfrm>
            <a:off x="457200" y="881063"/>
            <a:ext cx="8229600" cy="37149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pic>
        <p:nvPicPr>
          <p:cNvPr id="187" name="Google Shape;187;p23"/>
          <p:cNvPicPr preferRelativeResize="0"/>
          <p:nvPr/>
        </p:nvPicPr>
        <p:blipFill>
          <a:blip r:embed="rId3">
            <a:alphaModFix/>
          </a:blip>
          <a:stretch>
            <a:fillRect/>
          </a:stretch>
        </p:blipFill>
        <p:spPr>
          <a:xfrm>
            <a:off x="0" y="0"/>
            <a:ext cx="9144000" cy="5143500"/>
          </a:xfrm>
          <a:prstGeom prst="rect">
            <a:avLst/>
          </a:prstGeom>
          <a:noFill/>
          <a:ln>
            <a:noFill/>
          </a:ln>
        </p:spPr>
      </p:pic>
      <p:sp>
        <p:nvSpPr>
          <p:cNvPr id="188" name="Google Shape;188;p23"/>
          <p:cNvSpPr txBox="1"/>
          <p:nvPr/>
        </p:nvSpPr>
        <p:spPr>
          <a:xfrm>
            <a:off x="457200" y="426375"/>
            <a:ext cx="3351900" cy="78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3900">
              <a:solidFill>
                <a:schemeClr val="lt1"/>
              </a:solidFill>
            </a:endParaRPr>
          </a:p>
        </p:txBody>
      </p:sp>
      <p:sp>
        <p:nvSpPr>
          <p:cNvPr id="189" name="Google Shape;189;p23"/>
          <p:cNvSpPr txBox="1"/>
          <p:nvPr/>
        </p:nvSpPr>
        <p:spPr>
          <a:xfrm>
            <a:off x="488425" y="388750"/>
            <a:ext cx="25818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000">
                <a:solidFill>
                  <a:srgbClr val="FFFFFF"/>
                </a:solidFill>
                <a:latin typeface="Maven Pro"/>
                <a:ea typeface="Maven Pro"/>
                <a:cs typeface="Maven Pro"/>
                <a:sym typeface="Maven Pro"/>
              </a:rPr>
              <a:t>   Future</a:t>
            </a:r>
            <a:endParaRPr sz="3000">
              <a:solidFill>
                <a:srgbClr val="FFFFFF"/>
              </a:solidFill>
              <a:latin typeface="Maven Pro"/>
              <a:ea typeface="Maven Pro"/>
              <a:cs typeface="Maven Pro"/>
              <a:sym typeface="Maven Pro"/>
            </a:endParaRPr>
          </a:p>
        </p:txBody>
      </p:sp>
      <p:sp>
        <p:nvSpPr>
          <p:cNvPr id="190" name="Google Shape;190;p23"/>
          <p:cNvSpPr txBox="1"/>
          <p:nvPr/>
        </p:nvSpPr>
        <p:spPr>
          <a:xfrm>
            <a:off x="457200" y="1211475"/>
            <a:ext cx="5086200" cy="2366700"/>
          </a:xfrm>
          <a:prstGeom prst="rect">
            <a:avLst/>
          </a:prstGeom>
          <a:noFill/>
          <a:ln>
            <a:noFill/>
          </a:ln>
        </p:spPr>
        <p:txBody>
          <a:bodyPr anchorCtr="0" anchor="t" bIns="91425" lIns="91425" spcFirstLastPara="1" rIns="91425" wrap="square" tIns="91425">
            <a:spAutoFit/>
          </a:bodyPr>
          <a:lstStyle/>
          <a:p>
            <a:pPr indent="-361950" lvl="0" marL="457200" rtl="0" algn="l">
              <a:lnSpc>
                <a:spcPct val="115000"/>
              </a:lnSpc>
              <a:spcBef>
                <a:spcPts val="0"/>
              </a:spcBef>
              <a:spcAft>
                <a:spcPts val="0"/>
              </a:spcAft>
              <a:buClr>
                <a:schemeClr val="lt1"/>
              </a:buClr>
              <a:buSzPts val="2100"/>
              <a:buChar char="●"/>
            </a:pPr>
            <a:r>
              <a:rPr lang="en" sz="2100">
                <a:solidFill>
                  <a:schemeClr val="lt1"/>
                </a:solidFill>
              </a:rPr>
              <a:t>65% post-secondary institute providing college level online courses.</a:t>
            </a:r>
            <a:endParaRPr sz="2100">
              <a:solidFill>
                <a:schemeClr val="lt1"/>
              </a:solidFill>
            </a:endParaRPr>
          </a:p>
          <a:p>
            <a:pPr indent="-361950" lvl="0" marL="457200" rtl="0" algn="l">
              <a:lnSpc>
                <a:spcPct val="115000"/>
              </a:lnSpc>
              <a:spcBef>
                <a:spcPts val="0"/>
              </a:spcBef>
              <a:spcAft>
                <a:spcPts val="0"/>
              </a:spcAft>
              <a:buClr>
                <a:schemeClr val="lt1"/>
              </a:buClr>
              <a:buSzPts val="2100"/>
              <a:buChar char="●"/>
            </a:pPr>
            <a:r>
              <a:rPr lang="en" sz="2100">
                <a:solidFill>
                  <a:schemeClr val="lt1"/>
                </a:solidFill>
              </a:rPr>
              <a:t>Large number of schools from western countries participating.</a:t>
            </a:r>
            <a:endParaRPr sz="2100">
              <a:solidFill>
                <a:schemeClr val="lt1"/>
              </a:solidFill>
            </a:endParaRPr>
          </a:p>
          <a:p>
            <a:pPr indent="-361950" lvl="0" marL="457200" rtl="0" algn="l">
              <a:lnSpc>
                <a:spcPct val="115000"/>
              </a:lnSpc>
              <a:spcBef>
                <a:spcPts val="0"/>
              </a:spcBef>
              <a:spcAft>
                <a:spcPts val="0"/>
              </a:spcAft>
              <a:buClr>
                <a:schemeClr val="lt1"/>
              </a:buClr>
              <a:buSzPts val="2100"/>
              <a:buChar char="●"/>
            </a:pPr>
            <a:r>
              <a:rPr lang="en" sz="2100">
                <a:solidFill>
                  <a:schemeClr val="lt1"/>
                </a:solidFill>
              </a:rPr>
              <a:t>IBM has tied up with edX platform.</a:t>
            </a:r>
            <a:endParaRPr sz="2100">
              <a:solidFill>
                <a:schemeClr val="lt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24"/>
          <p:cNvSpPr txBox="1"/>
          <p:nvPr>
            <p:ph type="title"/>
          </p:nvPr>
        </p:nvSpPr>
        <p:spPr>
          <a:xfrm>
            <a:off x="457200" y="142875"/>
            <a:ext cx="8229600" cy="437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96" name="Google Shape;196;p24"/>
          <p:cNvSpPr txBox="1"/>
          <p:nvPr>
            <p:ph idx="1" type="body"/>
          </p:nvPr>
        </p:nvSpPr>
        <p:spPr>
          <a:xfrm>
            <a:off x="457200" y="881063"/>
            <a:ext cx="8229600" cy="37149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pic>
        <p:nvPicPr>
          <p:cNvPr id="197" name="Google Shape;197;p24"/>
          <p:cNvPicPr preferRelativeResize="0"/>
          <p:nvPr/>
        </p:nvPicPr>
        <p:blipFill>
          <a:blip r:embed="rId3">
            <a:alphaModFix/>
          </a:blip>
          <a:stretch>
            <a:fillRect/>
          </a:stretch>
        </p:blipFill>
        <p:spPr>
          <a:xfrm>
            <a:off x="0" y="0"/>
            <a:ext cx="9144000" cy="5143500"/>
          </a:xfrm>
          <a:prstGeom prst="rect">
            <a:avLst/>
          </a:prstGeom>
          <a:noFill/>
          <a:ln>
            <a:noFill/>
          </a:ln>
        </p:spPr>
      </p:pic>
      <p:sp>
        <p:nvSpPr>
          <p:cNvPr id="198" name="Google Shape;198;p24"/>
          <p:cNvSpPr txBox="1"/>
          <p:nvPr/>
        </p:nvSpPr>
        <p:spPr>
          <a:xfrm>
            <a:off x="457200" y="426375"/>
            <a:ext cx="3351900" cy="78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3900">
              <a:solidFill>
                <a:schemeClr val="lt1"/>
              </a:solidFill>
            </a:endParaRPr>
          </a:p>
        </p:txBody>
      </p:sp>
      <p:sp>
        <p:nvSpPr>
          <p:cNvPr id="199" name="Google Shape;199;p24"/>
          <p:cNvSpPr txBox="1"/>
          <p:nvPr/>
        </p:nvSpPr>
        <p:spPr>
          <a:xfrm>
            <a:off x="488425" y="388750"/>
            <a:ext cx="25818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3000">
              <a:solidFill>
                <a:srgbClr val="FFFFFF"/>
              </a:solidFill>
              <a:latin typeface="Maven Pro"/>
              <a:ea typeface="Maven Pro"/>
              <a:cs typeface="Maven Pro"/>
              <a:sym typeface="Maven Pro"/>
            </a:endParaRPr>
          </a:p>
        </p:txBody>
      </p:sp>
      <p:pic>
        <p:nvPicPr>
          <p:cNvPr id="200" name="Google Shape;200;p24"/>
          <p:cNvPicPr preferRelativeResize="0"/>
          <p:nvPr/>
        </p:nvPicPr>
        <p:blipFill rotWithShape="1">
          <a:blip r:embed="rId4">
            <a:alphaModFix/>
          </a:blip>
          <a:srcRect b="0" l="0" r="0" t="5401"/>
          <a:stretch/>
        </p:blipFill>
        <p:spPr>
          <a:xfrm>
            <a:off x="222338" y="0"/>
            <a:ext cx="8699323" cy="51435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25"/>
          <p:cNvSpPr txBox="1"/>
          <p:nvPr>
            <p:ph type="title"/>
          </p:nvPr>
        </p:nvSpPr>
        <p:spPr>
          <a:xfrm>
            <a:off x="457200" y="142875"/>
            <a:ext cx="8229600" cy="437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206" name="Google Shape;206;p25"/>
          <p:cNvSpPr txBox="1"/>
          <p:nvPr>
            <p:ph idx="1" type="body"/>
          </p:nvPr>
        </p:nvSpPr>
        <p:spPr>
          <a:xfrm>
            <a:off x="457200" y="881063"/>
            <a:ext cx="8229600" cy="37149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pic>
        <p:nvPicPr>
          <p:cNvPr id="207" name="Google Shape;207;p25"/>
          <p:cNvPicPr preferRelativeResize="0"/>
          <p:nvPr/>
        </p:nvPicPr>
        <p:blipFill>
          <a:blip r:embed="rId3">
            <a:alphaModFix/>
          </a:blip>
          <a:stretch>
            <a:fillRect/>
          </a:stretch>
        </p:blipFill>
        <p:spPr>
          <a:xfrm>
            <a:off x="0" y="0"/>
            <a:ext cx="9144000" cy="5143500"/>
          </a:xfrm>
          <a:prstGeom prst="rect">
            <a:avLst/>
          </a:prstGeom>
          <a:noFill/>
          <a:ln>
            <a:noFill/>
          </a:ln>
        </p:spPr>
      </p:pic>
      <p:sp>
        <p:nvSpPr>
          <p:cNvPr id="208" name="Google Shape;208;p25"/>
          <p:cNvSpPr txBox="1"/>
          <p:nvPr/>
        </p:nvSpPr>
        <p:spPr>
          <a:xfrm>
            <a:off x="457200" y="426375"/>
            <a:ext cx="3819900" cy="78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3900">
              <a:solidFill>
                <a:schemeClr val="lt1"/>
              </a:solidFill>
            </a:endParaRPr>
          </a:p>
        </p:txBody>
      </p:sp>
      <p:sp>
        <p:nvSpPr>
          <p:cNvPr id="209" name="Google Shape;209;p25"/>
          <p:cNvSpPr txBox="1"/>
          <p:nvPr/>
        </p:nvSpPr>
        <p:spPr>
          <a:xfrm>
            <a:off x="566200" y="370825"/>
            <a:ext cx="38775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000">
                <a:solidFill>
                  <a:srgbClr val="FFFFFF"/>
                </a:solidFill>
                <a:latin typeface="Maven Pro"/>
                <a:ea typeface="Maven Pro"/>
                <a:cs typeface="Maven Pro"/>
                <a:sym typeface="Maven Pro"/>
              </a:rPr>
              <a:t>  Implementation</a:t>
            </a:r>
            <a:endParaRPr sz="3000">
              <a:solidFill>
                <a:srgbClr val="FFFFFF"/>
              </a:solidFill>
              <a:latin typeface="Maven Pro"/>
              <a:ea typeface="Maven Pro"/>
              <a:cs typeface="Maven Pro"/>
              <a:sym typeface="Maven Pro"/>
            </a:endParaRPr>
          </a:p>
        </p:txBody>
      </p:sp>
      <p:sp>
        <p:nvSpPr>
          <p:cNvPr id="210" name="Google Shape;210;p25"/>
          <p:cNvSpPr txBox="1"/>
          <p:nvPr/>
        </p:nvSpPr>
        <p:spPr>
          <a:xfrm>
            <a:off x="457200" y="1072875"/>
            <a:ext cx="5208300" cy="3678900"/>
          </a:xfrm>
          <a:prstGeom prst="rect">
            <a:avLst/>
          </a:prstGeom>
          <a:noFill/>
          <a:ln>
            <a:noFill/>
          </a:ln>
        </p:spPr>
        <p:txBody>
          <a:bodyPr anchorCtr="0" anchor="t" bIns="91425" lIns="91425" spcFirstLastPara="1" rIns="91425" wrap="square" tIns="91425">
            <a:spAutoFit/>
          </a:bodyPr>
          <a:lstStyle/>
          <a:p>
            <a:pPr indent="-355600" lvl="0" marL="457200" rtl="0" algn="l">
              <a:lnSpc>
                <a:spcPct val="115000"/>
              </a:lnSpc>
              <a:spcBef>
                <a:spcPts val="0"/>
              </a:spcBef>
              <a:spcAft>
                <a:spcPts val="0"/>
              </a:spcAft>
              <a:buClr>
                <a:srgbClr val="FFFFFF"/>
              </a:buClr>
              <a:buSzPts val="2000"/>
              <a:buFont typeface="Maven Pro"/>
              <a:buChar char="●"/>
            </a:pPr>
            <a:r>
              <a:rPr lang="en" sz="2000">
                <a:solidFill>
                  <a:srgbClr val="FFFFFF"/>
                </a:solidFill>
                <a:latin typeface="Maven Pro"/>
                <a:ea typeface="Maven Pro"/>
                <a:cs typeface="Maven Pro"/>
                <a:sym typeface="Maven Pro"/>
              </a:rPr>
              <a:t>We have made a website with all the basic functionalities like about page, home page, internship, coding boot camp, login and sign-up page etc. We have used HTML,CSS,JavaScript as a frontend language to develop the structure of the website and Firebase as a backend.</a:t>
            </a:r>
            <a:endParaRPr sz="2000">
              <a:solidFill>
                <a:srgbClr val="FFFFFF"/>
              </a:solidFill>
              <a:latin typeface="Maven Pro"/>
              <a:ea typeface="Maven Pro"/>
              <a:cs typeface="Maven Pro"/>
              <a:sym typeface="Maven Pro"/>
            </a:endParaRPr>
          </a:p>
          <a:p>
            <a:pPr indent="-355600" lvl="0" marL="457200" rtl="0" algn="l">
              <a:lnSpc>
                <a:spcPct val="115000"/>
              </a:lnSpc>
              <a:spcBef>
                <a:spcPts val="0"/>
              </a:spcBef>
              <a:spcAft>
                <a:spcPts val="0"/>
              </a:spcAft>
              <a:buClr>
                <a:srgbClr val="FFFFFF"/>
              </a:buClr>
              <a:buSzPts val="2000"/>
              <a:buFont typeface="Maven Pro"/>
              <a:buChar char="●"/>
            </a:pPr>
            <a:r>
              <a:rPr lang="en" sz="2000">
                <a:solidFill>
                  <a:srgbClr val="FFFFFF"/>
                </a:solidFill>
                <a:latin typeface="Maven Pro"/>
                <a:ea typeface="Maven Pro"/>
                <a:cs typeface="Maven Pro"/>
                <a:sym typeface="Maven Pro"/>
              </a:rPr>
              <a:t>Furthermore, we have applied certain designs and animations on our website.</a:t>
            </a:r>
            <a:endParaRPr sz="2000">
              <a:solidFill>
                <a:srgbClr val="FFFFFF"/>
              </a:solidFill>
              <a:latin typeface="Maven Pro"/>
              <a:ea typeface="Maven Pro"/>
              <a:cs typeface="Maven Pro"/>
              <a:sym typeface="Maven Pr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26"/>
          <p:cNvSpPr txBox="1"/>
          <p:nvPr>
            <p:ph type="title"/>
          </p:nvPr>
        </p:nvSpPr>
        <p:spPr>
          <a:xfrm>
            <a:off x="457200" y="142875"/>
            <a:ext cx="8229600" cy="437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216" name="Google Shape;216;p26"/>
          <p:cNvSpPr txBox="1"/>
          <p:nvPr>
            <p:ph idx="1" type="body"/>
          </p:nvPr>
        </p:nvSpPr>
        <p:spPr>
          <a:xfrm>
            <a:off x="457200" y="881063"/>
            <a:ext cx="8229600" cy="37149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pic>
        <p:nvPicPr>
          <p:cNvPr id="217" name="Google Shape;217;p26"/>
          <p:cNvPicPr preferRelativeResize="0"/>
          <p:nvPr/>
        </p:nvPicPr>
        <p:blipFill>
          <a:blip r:embed="rId3">
            <a:alphaModFix/>
          </a:blip>
          <a:stretch>
            <a:fillRect/>
          </a:stretch>
        </p:blipFill>
        <p:spPr>
          <a:xfrm>
            <a:off x="0" y="0"/>
            <a:ext cx="9144000" cy="5143500"/>
          </a:xfrm>
          <a:prstGeom prst="rect">
            <a:avLst/>
          </a:prstGeom>
          <a:noFill/>
          <a:ln>
            <a:noFill/>
          </a:ln>
        </p:spPr>
      </p:pic>
      <p:sp>
        <p:nvSpPr>
          <p:cNvPr id="218" name="Google Shape;218;p26"/>
          <p:cNvSpPr txBox="1"/>
          <p:nvPr/>
        </p:nvSpPr>
        <p:spPr>
          <a:xfrm>
            <a:off x="457200" y="426375"/>
            <a:ext cx="3351900" cy="78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3900">
              <a:solidFill>
                <a:schemeClr val="lt1"/>
              </a:solidFill>
            </a:endParaRPr>
          </a:p>
        </p:txBody>
      </p:sp>
      <p:sp>
        <p:nvSpPr>
          <p:cNvPr id="219" name="Google Shape;219;p26"/>
          <p:cNvSpPr txBox="1"/>
          <p:nvPr/>
        </p:nvSpPr>
        <p:spPr>
          <a:xfrm>
            <a:off x="488425" y="388750"/>
            <a:ext cx="25818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3000">
              <a:solidFill>
                <a:srgbClr val="FFFFFF"/>
              </a:solidFill>
              <a:latin typeface="Maven Pro"/>
              <a:ea typeface="Maven Pro"/>
              <a:cs typeface="Maven Pro"/>
              <a:sym typeface="Maven Pro"/>
            </a:endParaRPr>
          </a:p>
        </p:txBody>
      </p:sp>
      <p:pic>
        <p:nvPicPr>
          <p:cNvPr id="220" name="Google Shape;220;p26"/>
          <p:cNvPicPr preferRelativeResize="0"/>
          <p:nvPr/>
        </p:nvPicPr>
        <p:blipFill>
          <a:blip r:embed="rId4">
            <a:alphaModFix/>
          </a:blip>
          <a:stretch>
            <a:fillRect/>
          </a:stretch>
        </p:blipFill>
        <p:spPr>
          <a:xfrm>
            <a:off x="174990" y="23962"/>
            <a:ext cx="8794008" cy="50955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27"/>
          <p:cNvSpPr txBox="1"/>
          <p:nvPr>
            <p:ph type="title"/>
          </p:nvPr>
        </p:nvSpPr>
        <p:spPr>
          <a:xfrm>
            <a:off x="457200" y="142875"/>
            <a:ext cx="8229600" cy="437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226" name="Google Shape;226;p27"/>
          <p:cNvSpPr txBox="1"/>
          <p:nvPr>
            <p:ph idx="1" type="body"/>
          </p:nvPr>
        </p:nvSpPr>
        <p:spPr>
          <a:xfrm>
            <a:off x="457200" y="881063"/>
            <a:ext cx="8229600" cy="37149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pic>
        <p:nvPicPr>
          <p:cNvPr id="227" name="Google Shape;227;p27"/>
          <p:cNvPicPr preferRelativeResize="0"/>
          <p:nvPr/>
        </p:nvPicPr>
        <p:blipFill>
          <a:blip r:embed="rId3">
            <a:alphaModFix/>
          </a:blip>
          <a:stretch>
            <a:fillRect/>
          </a:stretch>
        </p:blipFill>
        <p:spPr>
          <a:xfrm>
            <a:off x="-135467" y="0"/>
            <a:ext cx="9279466" cy="5219699"/>
          </a:xfrm>
          <a:prstGeom prst="rect">
            <a:avLst/>
          </a:prstGeom>
          <a:noFill/>
          <a:ln>
            <a:noFill/>
          </a:ln>
        </p:spPr>
      </p:pic>
      <p:sp>
        <p:nvSpPr>
          <p:cNvPr id="228" name="Google Shape;228;p27"/>
          <p:cNvSpPr txBox="1"/>
          <p:nvPr/>
        </p:nvSpPr>
        <p:spPr>
          <a:xfrm>
            <a:off x="457200" y="426375"/>
            <a:ext cx="3351900" cy="78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3900">
              <a:solidFill>
                <a:schemeClr val="lt1"/>
              </a:solidFill>
            </a:endParaRPr>
          </a:p>
        </p:txBody>
      </p:sp>
      <p:sp>
        <p:nvSpPr>
          <p:cNvPr id="229" name="Google Shape;229;p27"/>
          <p:cNvSpPr txBox="1"/>
          <p:nvPr/>
        </p:nvSpPr>
        <p:spPr>
          <a:xfrm>
            <a:off x="3281100" y="2248500"/>
            <a:ext cx="25818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000">
                <a:solidFill>
                  <a:srgbClr val="FFFFFF"/>
                </a:solidFill>
                <a:latin typeface="Maven Pro"/>
                <a:ea typeface="Maven Pro"/>
                <a:cs typeface="Maven Pro"/>
                <a:sym typeface="Maven Pro"/>
              </a:rPr>
              <a:t>Home Page</a:t>
            </a:r>
            <a:endParaRPr sz="3000">
              <a:solidFill>
                <a:srgbClr val="FFFFFF"/>
              </a:solidFill>
              <a:latin typeface="Maven Pro"/>
              <a:ea typeface="Maven Pro"/>
              <a:cs typeface="Maven Pro"/>
              <a:sym typeface="Maven Pro"/>
            </a:endParaRPr>
          </a:p>
        </p:txBody>
      </p:sp>
      <p:pic>
        <p:nvPicPr>
          <p:cNvPr id="230" name="Google Shape;230;p27"/>
          <p:cNvPicPr preferRelativeResize="0"/>
          <p:nvPr/>
        </p:nvPicPr>
        <p:blipFill rotWithShape="1">
          <a:blip r:embed="rId4">
            <a:alphaModFix/>
          </a:blip>
          <a:srcRect b="5678" l="0" r="4761" t="7756"/>
          <a:stretch/>
        </p:blipFill>
        <p:spPr>
          <a:xfrm>
            <a:off x="47250" y="217225"/>
            <a:ext cx="9049501" cy="4785226"/>
          </a:xfrm>
          <a:prstGeom prst="rect">
            <a:avLst/>
          </a:prstGeom>
          <a:noFill/>
          <a:ln>
            <a:noFill/>
          </a:ln>
        </p:spPr>
      </p:pic>
      <p:pic>
        <p:nvPicPr>
          <p:cNvPr id="231" name="Google Shape;231;p27"/>
          <p:cNvPicPr preferRelativeResize="0"/>
          <p:nvPr/>
        </p:nvPicPr>
        <p:blipFill rotWithShape="1">
          <a:blip r:embed="rId5">
            <a:alphaModFix/>
          </a:blip>
          <a:srcRect b="5683" l="726" r="4862" t="30675"/>
          <a:stretch/>
        </p:blipFill>
        <p:spPr>
          <a:xfrm>
            <a:off x="23625" y="1026175"/>
            <a:ext cx="9144000" cy="3976274"/>
          </a:xfrm>
          <a:prstGeom prst="rect">
            <a:avLst/>
          </a:prstGeom>
          <a:noFill/>
          <a:ln>
            <a:noFill/>
          </a:ln>
        </p:spPr>
      </p:pic>
      <p:pic>
        <p:nvPicPr>
          <p:cNvPr id="232" name="Google Shape;232;p27"/>
          <p:cNvPicPr preferRelativeResize="0"/>
          <p:nvPr/>
        </p:nvPicPr>
        <p:blipFill rotWithShape="1">
          <a:blip r:embed="rId6">
            <a:alphaModFix/>
          </a:blip>
          <a:srcRect b="6711" l="5326" r="11837" t="21200"/>
          <a:stretch/>
        </p:blipFill>
        <p:spPr>
          <a:xfrm>
            <a:off x="-101000" y="278300"/>
            <a:ext cx="9210525" cy="4663100"/>
          </a:xfrm>
          <a:prstGeom prst="rect">
            <a:avLst/>
          </a:prstGeom>
          <a:noFill/>
          <a:ln>
            <a:noFill/>
          </a:ln>
        </p:spPr>
      </p:pic>
      <p:pic>
        <p:nvPicPr>
          <p:cNvPr id="233" name="Google Shape;233;p27"/>
          <p:cNvPicPr preferRelativeResize="0"/>
          <p:nvPr/>
        </p:nvPicPr>
        <p:blipFill rotWithShape="1">
          <a:blip r:embed="rId7">
            <a:alphaModFix/>
          </a:blip>
          <a:srcRect b="10310" l="0" r="4689" t="27161"/>
          <a:stretch/>
        </p:blipFill>
        <p:spPr>
          <a:xfrm>
            <a:off x="-101000" y="1256375"/>
            <a:ext cx="9210525" cy="3515864"/>
          </a:xfrm>
          <a:prstGeom prst="rect">
            <a:avLst/>
          </a:prstGeom>
          <a:noFill/>
          <a:ln>
            <a:noFill/>
          </a:ln>
        </p:spPr>
      </p:pic>
      <p:pic>
        <p:nvPicPr>
          <p:cNvPr id="234" name="Google Shape;234;p27"/>
          <p:cNvPicPr preferRelativeResize="0"/>
          <p:nvPr/>
        </p:nvPicPr>
        <p:blipFill rotWithShape="1">
          <a:blip r:embed="rId8">
            <a:alphaModFix/>
          </a:blip>
          <a:srcRect b="11920" l="0" r="4870" t="20848"/>
          <a:stretch/>
        </p:blipFill>
        <p:spPr>
          <a:xfrm>
            <a:off x="-148100" y="372725"/>
            <a:ext cx="9440176" cy="4317724"/>
          </a:xfrm>
          <a:prstGeom prst="rect">
            <a:avLst/>
          </a:prstGeom>
          <a:noFill/>
          <a:ln>
            <a:noFill/>
          </a:ln>
        </p:spPr>
      </p:pic>
      <p:pic>
        <p:nvPicPr>
          <p:cNvPr id="235" name="Google Shape;235;p27"/>
          <p:cNvPicPr preferRelativeResize="0"/>
          <p:nvPr/>
        </p:nvPicPr>
        <p:blipFill rotWithShape="1">
          <a:blip r:embed="rId9">
            <a:alphaModFix/>
          </a:blip>
          <a:srcRect b="5994" l="0" r="4516" t="44671"/>
          <a:stretch/>
        </p:blipFill>
        <p:spPr>
          <a:xfrm>
            <a:off x="0" y="1211838"/>
            <a:ext cx="9360900" cy="2796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229"/>
                                        </p:tgtEl>
                                        <p:attrNameLst>
                                          <p:attrName>style.visibility</p:attrName>
                                        </p:attrNameLst>
                                      </p:cBhvr>
                                      <p:to>
                                        <p:strVal val="visible"/>
                                      </p:to>
                                    </p:set>
                                    <p:animEffect filter="fade" transition="in">
                                      <p:cBhvr>
                                        <p:cTn dur="1700"/>
                                        <p:tgtEl>
                                          <p:spTgt spid="229"/>
                                        </p:tgtEl>
                                      </p:cBhvr>
                                    </p:animEffect>
                                  </p:childTnLst>
                                </p:cTn>
                              </p:par>
                            </p:childTnLst>
                          </p:cTn>
                        </p:par>
                        <p:par>
                          <p:cTn fill="hold">
                            <p:stCondLst>
                              <p:cond delay="1700"/>
                            </p:stCondLst>
                            <p:childTnLst>
                              <p:par>
                                <p:cTn fill="hold" nodeType="afterEffect" presetClass="entr" presetID="10" presetSubtype="0">
                                  <p:stCondLst>
                                    <p:cond delay="0"/>
                                  </p:stCondLst>
                                  <p:childTnLst>
                                    <p:set>
                                      <p:cBhvr>
                                        <p:cTn dur="1" fill="hold">
                                          <p:stCondLst>
                                            <p:cond delay="0"/>
                                          </p:stCondLst>
                                        </p:cTn>
                                        <p:tgtEl>
                                          <p:spTgt spid="230"/>
                                        </p:tgtEl>
                                        <p:attrNameLst>
                                          <p:attrName>style.visibility</p:attrName>
                                        </p:attrNameLst>
                                      </p:cBhvr>
                                      <p:to>
                                        <p:strVal val="visible"/>
                                      </p:to>
                                    </p:set>
                                    <p:animEffect filter="fade" transition="in">
                                      <p:cBhvr>
                                        <p:cTn dur="3000"/>
                                        <p:tgtEl>
                                          <p:spTgt spid="230"/>
                                        </p:tgtEl>
                                      </p:cBhvr>
                                    </p:animEffect>
                                  </p:childTnLst>
                                </p:cTn>
                              </p:par>
                            </p:childTnLst>
                          </p:cTn>
                        </p:par>
                        <p:par>
                          <p:cTn fill="hold">
                            <p:stCondLst>
                              <p:cond delay="4700"/>
                            </p:stCondLst>
                            <p:childTnLst>
                              <p:par>
                                <p:cTn fill="hold" nodeType="afterEffect" presetClass="entr" presetID="10" presetSubtype="0">
                                  <p:stCondLst>
                                    <p:cond delay="0"/>
                                  </p:stCondLst>
                                  <p:childTnLst>
                                    <p:set>
                                      <p:cBhvr>
                                        <p:cTn dur="1" fill="hold">
                                          <p:stCondLst>
                                            <p:cond delay="0"/>
                                          </p:stCondLst>
                                        </p:cTn>
                                        <p:tgtEl>
                                          <p:spTgt spid="231"/>
                                        </p:tgtEl>
                                        <p:attrNameLst>
                                          <p:attrName>style.visibility</p:attrName>
                                        </p:attrNameLst>
                                      </p:cBhvr>
                                      <p:to>
                                        <p:strVal val="visible"/>
                                      </p:to>
                                    </p:set>
                                    <p:animEffect filter="fade" transition="in">
                                      <p:cBhvr>
                                        <p:cTn dur="3000"/>
                                        <p:tgtEl>
                                          <p:spTgt spid="231"/>
                                        </p:tgtEl>
                                      </p:cBhvr>
                                    </p:animEffect>
                                  </p:childTnLst>
                                </p:cTn>
                              </p:par>
                            </p:childTnLst>
                          </p:cTn>
                        </p:par>
                        <p:par>
                          <p:cTn fill="hold">
                            <p:stCondLst>
                              <p:cond delay="7700"/>
                            </p:stCondLst>
                            <p:childTnLst>
                              <p:par>
                                <p:cTn fill="hold" nodeType="afterEffect" presetClass="entr" presetID="10" presetSubtype="0">
                                  <p:stCondLst>
                                    <p:cond delay="0"/>
                                  </p:stCondLst>
                                  <p:childTnLst>
                                    <p:set>
                                      <p:cBhvr>
                                        <p:cTn dur="1" fill="hold">
                                          <p:stCondLst>
                                            <p:cond delay="0"/>
                                          </p:stCondLst>
                                        </p:cTn>
                                        <p:tgtEl>
                                          <p:spTgt spid="232"/>
                                        </p:tgtEl>
                                        <p:attrNameLst>
                                          <p:attrName>style.visibility</p:attrName>
                                        </p:attrNameLst>
                                      </p:cBhvr>
                                      <p:to>
                                        <p:strVal val="visible"/>
                                      </p:to>
                                    </p:set>
                                    <p:animEffect filter="fade" transition="in">
                                      <p:cBhvr>
                                        <p:cTn dur="3000"/>
                                        <p:tgtEl>
                                          <p:spTgt spid="232"/>
                                        </p:tgtEl>
                                      </p:cBhvr>
                                    </p:animEffect>
                                  </p:childTnLst>
                                </p:cTn>
                              </p:par>
                            </p:childTnLst>
                          </p:cTn>
                        </p:par>
                        <p:par>
                          <p:cTn fill="hold">
                            <p:stCondLst>
                              <p:cond delay="10700"/>
                            </p:stCondLst>
                            <p:childTnLst>
                              <p:par>
                                <p:cTn fill="hold" nodeType="afterEffect" presetClass="entr" presetID="10" presetSubtype="0">
                                  <p:stCondLst>
                                    <p:cond delay="0"/>
                                  </p:stCondLst>
                                  <p:childTnLst>
                                    <p:set>
                                      <p:cBhvr>
                                        <p:cTn dur="1" fill="hold">
                                          <p:stCondLst>
                                            <p:cond delay="0"/>
                                          </p:stCondLst>
                                        </p:cTn>
                                        <p:tgtEl>
                                          <p:spTgt spid="233"/>
                                        </p:tgtEl>
                                        <p:attrNameLst>
                                          <p:attrName>style.visibility</p:attrName>
                                        </p:attrNameLst>
                                      </p:cBhvr>
                                      <p:to>
                                        <p:strVal val="visible"/>
                                      </p:to>
                                    </p:set>
                                    <p:animEffect filter="fade" transition="in">
                                      <p:cBhvr>
                                        <p:cTn dur="3000"/>
                                        <p:tgtEl>
                                          <p:spTgt spid="233"/>
                                        </p:tgtEl>
                                      </p:cBhvr>
                                    </p:animEffect>
                                  </p:childTnLst>
                                </p:cTn>
                              </p:par>
                            </p:childTnLst>
                          </p:cTn>
                        </p:par>
                        <p:par>
                          <p:cTn fill="hold">
                            <p:stCondLst>
                              <p:cond delay="13700"/>
                            </p:stCondLst>
                            <p:childTnLst>
                              <p:par>
                                <p:cTn fill="hold" nodeType="afterEffect" presetClass="entr" presetID="10" presetSubtype="0">
                                  <p:stCondLst>
                                    <p:cond delay="0"/>
                                  </p:stCondLst>
                                  <p:childTnLst>
                                    <p:set>
                                      <p:cBhvr>
                                        <p:cTn dur="1" fill="hold">
                                          <p:stCondLst>
                                            <p:cond delay="0"/>
                                          </p:stCondLst>
                                        </p:cTn>
                                        <p:tgtEl>
                                          <p:spTgt spid="234"/>
                                        </p:tgtEl>
                                        <p:attrNameLst>
                                          <p:attrName>style.visibility</p:attrName>
                                        </p:attrNameLst>
                                      </p:cBhvr>
                                      <p:to>
                                        <p:strVal val="visible"/>
                                      </p:to>
                                    </p:set>
                                    <p:animEffect filter="fade" transition="in">
                                      <p:cBhvr>
                                        <p:cTn dur="3000"/>
                                        <p:tgtEl>
                                          <p:spTgt spid="234"/>
                                        </p:tgtEl>
                                      </p:cBhvr>
                                    </p:animEffect>
                                  </p:childTnLst>
                                </p:cTn>
                              </p:par>
                            </p:childTnLst>
                          </p:cTn>
                        </p:par>
                        <p:par>
                          <p:cTn fill="hold">
                            <p:stCondLst>
                              <p:cond delay="16700"/>
                            </p:stCondLst>
                            <p:childTnLst>
                              <p:par>
                                <p:cTn fill="hold" nodeType="afterEffect" presetClass="entr" presetID="10" presetSubtype="0">
                                  <p:stCondLst>
                                    <p:cond delay="0"/>
                                  </p:stCondLst>
                                  <p:childTnLst>
                                    <p:set>
                                      <p:cBhvr>
                                        <p:cTn dur="1" fill="hold">
                                          <p:stCondLst>
                                            <p:cond delay="0"/>
                                          </p:stCondLst>
                                        </p:cTn>
                                        <p:tgtEl>
                                          <p:spTgt spid="235"/>
                                        </p:tgtEl>
                                        <p:attrNameLst>
                                          <p:attrName>style.visibility</p:attrName>
                                        </p:attrNameLst>
                                      </p:cBhvr>
                                      <p:to>
                                        <p:strVal val="visible"/>
                                      </p:to>
                                    </p:set>
                                    <p:animEffect filter="fade" transition="in">
                                      <p:cBhvr>
                                        <p:cTn dur="3000"/>
                                        <p:tgtEl>
                                          <p:spTgt spid="23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28"/>
          <p:cNvSpPr txBox="1"/>
          <p:nvPr>
            <p:ph type="title"/>
          </p:nvPr>
        </p:nvSpPr>
        <p:spPr>
          <a:xfrm>
            <a:off x="457200" y="142875"/>
            <a:ext cx="8229600" cy="437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241" name="Google Shape;241;p28"/>
          <p:cNvSpPr txBox="1"/>
          <p:nvPr>
            <p:ph idx="1" type="body"/>
          </p:nvPr>
        </p:nvSpPr>
        <p:spPr>
          <a:xfrm>
            <a:off x="457200" y="881063"/>
            <a:ext cx="8229600" cy="37149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pic>
        <p:nvPicPr>
          <p:cNvPr id="242" name="Google Shape;242;p28"/>
          <p:cNvPicPr preferRelativeResize="0"/>
          <p:nvPr/>
        </p:nvPicPr>
        <p:blipFill>
          <a:blip r:embed="rId3">
            <a:alphaModFix/>
          </a:blip>
          <a:stretch>
            <a:fillRect/>
          </a:stretch>
        </p:blipFill>
        <p:spPr>
          <a:xfrm>
            <a:off x="0" y="0"/>
            <a:ext cx="9144000" cy="5143500"/>
          </a:xfrm>
          <a:prstGeom prst="rect">
            <a:avLst/>
          </a:prstGeom>
          <a:noFill/>
          <a:ln>
            <a:noFill/>
          </a:ln>
        </p:spPr>
      </p:pic>
      <p:sp>
        <p:nvSpPr>
          <p:cNvPr id="243" name="Google Shape;243;p28"/>
          <p:cNvSpPr txBox="1"/>
          <p:nvPr/>
        </p:nvSpPr>
        <p:spPr>
          <a:xfrm>
            <a:off x="457200" y="426375"/>
            <a:ext cx="3351900" cy="78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3900">
              <a:solidFill>
                <a:schemeClr val="lt1"/>
              </a:solidFill>
            </a:endParaRPr>
          </a:p>
        </p:txBody>
      </p:sp>
      <p:sp>
        <p:nvSpPr>
          <p:cNvPr id="244" name="Google Shape;244;p28"/>
          <p:cNvSpPr txBox="1"/>
          <p:nvPr/>
        </p:nvSpPr>
        <p:spPr>
          <a:xfrm>
            <a:off x="3281100" y="2248500"/>
            <a:ext cx="25818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000">
                <a:solidFill>
                  <a:srgbClr val="FFFFFF"/>
                </a:solidFill>
                <a:latin typeface="Maven Pro"/>
                <a:ea typeface="Maven Pro"/>
                <a:cs typeface="Maven Pro"/>
                <a:sym typeface="Maven Pro"/>
              </a:rPr>
              <a:t>      About</a:t>
            </a:r>
            <a:endParaRPr sz="3000">
              <a:solidFill>
                <a:srgbClr val="FFFFFF"/>
              </a:solidFill>
              <a:latin typeface="Maven Pro"/>
              <a:ea typeface="Maven Pro"/>
              <a:cs typeface="Maven Pro"/>
              <a:sym typeface="Maven Pro"/>
            </a:endParaRPr>
          </a:p>
        </p:txBody>
      </p:sp>
      <p:pic>
        <p:nvPicPr>
          <p:cNvPr id="245" name="Google Shape;245;p28"/>
          <p:cNvPicPr preferRelativeResize="0"/>
          <p:nvPr/>
        </p:nvPicPr>
        <p:blipFill rotWithShape="1">
          <a:blip r:embed="rId4">
            <a:alphaModFix/>
          </a:blip>
          <a:srcRect b="6399" l="965" r="5322" t="9841"/>
          <a:stretch/>
        </p:blipFill>
        <p:spPr>
          <a:xfrm>
            <a:off x="88850" y="67313"/>
            <a:ext cx="8966301" cy="5008876"/>
          </a:xfrm>
          <a:prstGeom prst="rect">
            <a:avLst/>
          </a:prstGeom>
          <a:noFill/>
          <a:ln>
            <a:noFill/>
          </a:ln>
        </p:spPr>
      </p:pic>
      <p:pic>
        <p:nvPicPr>
          <p:cNvPr id="246" name="Google Shape;246;p28"/>
          <p:cNvPicPr preferRelativeResize="0"/>
          <p:nvPr/>
        </p:nvPicPr>
        <p:blipFill rotWithShape="1">
          <a:blip r:embed="rId5">
            <a:alphaModFix/>
          </a:blip>
          <a:srcRect b="5661" l="0" r="4951" t="9325"/>
          <a:stretch/>
        </p:blipFill>
        <p:spPr>
          <a:xfrm>
            <a:off x="172162" y="112164"/>
            <a:ext cx="8799664" cy="4919176"/>
          </a:xfrm>
          <a:prstGeom prst="rect">
            <a:avLst/>
          </a:prstGeom>
          <a:noFill/>
          <a:ln>
            <a:noFill/>
          </a:ln>
        </p:spPr>
      </p:pic>
      <p:pic>
        <p:nvPicPr>
          <p:cNvPr id="247" name="Google Shape;247;p28"/>
          <p:cNvPicPr preferRelativeResize="0"/>
          <p:nvPr/>
        </p:nvPicPr>
        <p:blipFill rotWithShape="1">
          <a:blip r:embed="rId6">
            <a:alphaModFix/>
          </a:blip>
          <a:srcRect b="5718" l="0" r="6191" t="19425"/>
          <a:stretch/>
        </p:blipFill>
        <p:spPr>
          <a:xfrm>
            <a:off x="88838" y="78562"/>
            <a:ext cx="8966301" cy="498636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244"/>
                                        </p:tgtEl>
                                        <p:attrNameLst>
                                          <p:attrName>style.visibility</p:attrName>
                                        </p:attrNameLst>
                                      </p:cBhvr>
                                      <p:to>
                                        <p:strVal val="visible"/>
                                      </p:to>
                                    </p:set>
                                    <p:animEffect filter="fade" transition="in">
                                      <p:cBhvr>
                                        <p:cTn dur="1000"/>
                                        <p:tgtEl>
                                          <p:spTgt spid="244"/>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45"/>
                                        </p:tgtEl>
                                        <p:attrNameLst>
                                          <p:attrName>style.visibility</p:attrName>
                                        </p:attrNameLst>
                                      </p:cBhvr>
                                      <p:to>
                                        <p:strVal val="visible"/>
                                      </p:to>
                                    </p:set>
                                    <p:animEffect filter="fade" transition="in">
                                      <p:cBhvr>
                                        <p:cTn dur="3000"/>
                                        <p:tgtEl>
                                          <p:spTgt spid="245"/>
                                        </p:tgtEl>
                                      </p:cBhvr>
                                    </p:animEffect>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246"/>
                                        </p:tgtEl>
                                        <p:attrNameLst>
                                          <p:attrName>style.visibility</p:attrName>
                                        </p:attrNameLst>
                                      </p:cBhvr>
                                      <p:to>
                                        <p:strVal val="visible"/>
                                      </p:to>
                                    </p:set>
                                    <p:animEffect filter="fade" transition="in">
                                      <p:cBhvr>
                                        <p:cTn dur="3000"/>
                                        <p:tgtEl>
                                          <p:spTgt spid="246"/>
                                        </p:tgtEl>
                                      </p:cBhvr>
                                    </p:animEffect>
                                  </p:childTnLst>
                                </p:cTn>
                              </p:par>
                            </p:childTnLst>
                          </p:cTn>
                        </p:par>
                        <p:par>
                          <p:cTn fill="hold">
                            <p:stCondLst>
                              <p:cond delay="7000"/>
                            </p:stCondLst>
                            <p:childTnLst>
                              <p:par>
                                <p:cTn fill="hold" nodeType="afterEffect" presetClass="entr" presetID="10" presetSubtype="0">
                                  <p:stCondLst>
                                    <p:cond delay="0"/>
                                  </p:stCondLst>
                                  <p:childTnLst>
                                    <p:set>
                                      <p:cBhvr>
                                        <p:cTn dur="1" fill="hold">
                                          <p:stCondLst>
                                            <p:cond delay="0"/>
                                          </p:stCondLst>
                                        </p:cTn>
                                        <p:tgtEl>
                                          <p:spTgt spid="247"/>
                                        </p:tgtEl>
                                        <p:attrNameLst>
                                          <p:attrName>style.visibility</p:attrName>
                                        </p:attrNameLst>
                                      </p:cBhvr>
                                      <p:to>
                                        <p:strVal val="visible"/>
                                      </p:to>
                                    </p:set>
                                    <p:animEffect filter="fade" transition="in">
                                      <p:cBhvr>
                                        <p:cTn dur="3000"/>
                                        <p:tgtEl>
                                          <p:spTgt spid="24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29"/>
          <p:cNvSpPr txBox="1"/>
          <p:nvPr>
            <p:ph type="title"/>
          </p:nvPr>
        </p:nvSpPr>
        <p:spPr>
          <a:xfrm>
            <a:off x="457200" y="142875"/>
            <a:ext cx="8229600" cy="437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253" name="Google Shape;253;p29"/>
          <p:cNvSpPr txBox="1"/>
          <p:nvPr>
            <p:ph idx="1" type="body"/>
          </p:nvPr>
        </p:nvSpPr>
        <p:spPr>
          <a:xfrm>
            <a:off x="457200" y="881063"/>
            <a:ext cx="8229600" cy="37149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pic>
        <p:nvPicPr>
          <p:cNvPr id="254" name="Google Shape;254;p29"/>
          <p:cNvPicPr preferRelativeResize="0"/>
          <p:nvPr/>
        </p:nvPicPr>
        <p:blipFill>
          <a:blip r:embed="rId3">
            <a:alphaModFix/>
          </a:blip>
          <a:stretch>
            <a:fillRect/>
          </a:stretch>
        </p:blipFill>
        <p:spPr>
          <a:xfrm>
            <a:off x="0" y="0"/>
            <a:ext cx="9144000" cy="5143500"/>
          </a:xfrm>
          <a:prstGeom prst="rect">
            <a:avLst/>
          </a:prstGeom>
          <a:noFill/>
          <a:ln>
            <a:noFill/>
          </a:ln>
        </p:spPr>
      </p:pic>
      <p:sp>
        <p:nvSpPr>
          <p:cNvPr id="255" name="Google Shape;255;p29"/>
          <p:cNvSpPr txBox="1"/>
          <p:nvPr/>
        </p:nvSpPr>
        <p:spPr>
          <a:xfrm>
            <a:off x="457200" y="426375"/>
            <a:ext cx="3351900" cy="78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3900">
              <a:solidFill>
                <a:schemeClr val="lt1"/>
              </a:solidFill>
            </a:endParaRPr>
          </a:p>
        </p:txBody>
      </p:sp>
      <p:sp>
        <p:nvSpPr>
          <p:cNvPr id="256" name="Google Shape;256;p29"/>
          <p:cNvSpPr txBox="1"/>
          <p:nvPr/>
        </p:nvSpPr>
        <p:spPr>
          <a:xfrm>
            <a:off x="3281100" y="2248500"/>
            <a:ext cx="25818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000">
                <a:solidFill>
                  <a:srgbClr val="FFFFFF"/>
                </a:solidFill>
                <a:latin typeface="Maven Pro"/>
                <a:ea typeface="Maven Pro"/>
                <a:cs typeface="Maven Pro"/>
                <a:sym typeface="Maven Pro"/>
              </a:rPr>
              <a:t>   Courses</a:t>
            </a:r>
            <a:endParaRPr sz="3000">
              <a:solidFill>
                <a:srgbClr val="FFFFFF"/>
              </a:solidFill>
              <a:latin typeface="Maven Pro"/>
              <a:ea typeface="Maven Pro"/>
              <a:cs typeface="Maven Pro"/>
              <a:sym typeface="Maven Pro"/>
            </a:endParaRPr>
          </a:p>
        </p:txBody>
      </p:sp>
      <p:pic>
        <p:nvPicPr>
          <p:cNvPr id="257" name="Google Shape;257;p29"/>
          <p:cNvPicPr preferRelativeResize="0"/>
          <p:nvPr/>
        </p:nvPicPr>
        <p:blipFill rotWithShape="1">
          <a:blip r:embed="rId4">
            <a:alphaModFix/>
          </a:blip>
          <a:srcRect b="5352" l="799" r="5100" t="9410"/>
          <a:stretch/>
        </p:blipFill>
        <p:spPr>
          <a:xfrm>
            <a:off x="82913" y="30300"/>
            <a:ext cx="8978176" cy="5082906"/>
          </a:xfrm>
          <a:prstGeom prst="rect">
            <a:avLst/>
          </a:prstGeom>
          <a:noFill/>
          <a:ln>
            <a:noFill/>
          </a:ln>
        </p:spPr>
      </p:pic>
      <p:pic>
        <p:nvPicPr>
          <p:cNvPr id="258" name="Google Shape;258;p29"/>
          <p:cNvPicPr preferRelativeResize="0"/>
          <p:nvPr/>
        </p:nvPicPr>
        <p:blipFill rotWithShape="1">
          <a:blip r:embed="rId5">
            <a:alphaModFix/>
          </a:blip>
          <a:srcRect b="5909" l="787" r="5500" t="9056"/>
          <a:stretch/>
        </p:blipFill>
        <p:spPr>
          <a:xfrm>
            <a:off x="159650" y="69400"/>
            <a:ext cx="8824733" cy="5004700"/>
          </a:xfrm>
          <a:prstGeom prst="rect">
            <a:avLst/>
          </a:prstGeom>
          <a:noFill/>
          <a:ln>
            <a:noFill/>
          </a:ln>
        </p:spPr>
      </p:pic>
      <p:pic>
        <p:nvPicPr>
          <p:cNvPr id="259" name="Google Shape;259;p29"/>
          <p:cNvPicPr preferRelativeResize="0"/>
          <p:nvPr/>
        </p:nvPicPr>
        <p:blipFill rotWithShape="1">
          <a:blip r:embed="rId6">
            <a:alphaModFix/>
          </a:blip>
          <a:srcRect b="5765" l="897" r="4665" t="8938"/>
          <a:stretch/>
        </p:blipFill>
        <p:spPr>
          <a:xfrm>
            <a:off x="204075" y="106137"/>
            <a:ext cx="8735853" cy="493122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256"/>
                                        </p:tgtEl>
                                        <p:attrNameLst>
                                          <p:attrName>style.visibility</p:attrName>
                                        </p:attrNameLst>
                                      </p:cBhvr>
                                      <p:to>
                                        <p:strVal val="visible"/>
                                      </p:to>
                                    </p:set>
                                    <p:animEffect filter="fade" transition="in">
                                      <p:cBhvr>
                                        <p:cTn dur="1000"/>
                                        <p:tgtEl>
                                          <p:spTgt spid="256"/>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57"/>
                                        </p:tgtEl>
                                        <p:attrNameLst>
                                          <p:attrName>style.visibility</p:attrName>
                                        </p:attrNameLst>
                                      </p:cBhvr>
                                      <p:to>
                                        <p:strVal val="visible"/>
                                      </p:to>
                                    </p:set>
                                    <p:animEffect filter="fade" transition="in">
                                      <p:cBhvr>
                                        <p:cTn dur="3000"/>
                                        <p:tgtEl>
                                          <p:spTgt spid="257"/>
                                        </p:tgtEl>
                                      </p:cBhvr>
                                    </p:animEffect>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258"/>
                                        </p:tgtEl>
                                        <p:attrNameLst>
                                          <p:attrName>style.visibility</p:attrName>
                                        </p:attrNameLst>
                                      </p:cBhvr>
                                      <p:to>
                                        <p:strVal val="visible"/>
                                      </p:to>
                                    </p:set>
                                    <p:animEffect filter="fade" transition="in">
                                      <p:cBhvr>
                                        <p:cTn dur="3000"/>
                                        <p:tgtEl>
                                          <p:spTgt spid="258"/>
                                        </p:tgtEl>
                                      </p:cBhvr>
                                    </p:animEffect>
                                  </p:childTnLst>
                                </p:cTn>
                              </p:par>
                            </p:childTnLst>
                          </p:cTn>
                        </p:par>
                        <p:par>
                          <p:cTn fill="hold">
                            <p:stCondLst>
                              <p:cond delay="7000"/>
                            </p:stCondLst>
                            <p:childTnLst>
                              <p:par>
                                <p:cTn fill="hold" nodeType="afterEffect" presetClass="entr" presetID="10" presetSubtype="0">
                                  <p:stCondLst>
                                    <p:cond delay="0"/>
                                  </p:stCondLst>
                                  <p:childTnLst>
                                    <p:set>
                                      <p:cBhvr>
                                        <p:cTn dur="1" fill="hold">
                                          <p:stCondLst>
                                            <p:cond delay="0"/>
                                          </p:stCondLst>
                                        </p:cTn>
                                        <p:tgtEl>
                                          <p:spTgt spid="259"/>
                                        </p:tgtEl>
                                        <p:attrNameLst>
                                          <p:attrName>style.visibility</p:attrName>
                                        </p:attrNameLst>
                                      </p:cBhvr>
                                      <p:to>
                                        <p:strVal val="visible"/>
                                      </p:to>
                                    </p:set>
                                    <p:animEffect filter="fade" transition="in">
                                      <p:cBhvr>
                                        <p:cTn dur="3000"/>
                                        <p:tgtEl>
                                          <p:spTgt spid="25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30"/>
          <p:cNvSpPr txBox="1"/>
          <p:nvPr>
            <p:ph type="title"/>
          </p:nvPr>
        </p:nvSpPr>
        <p:spPr>
          <a:xfrm>
            <a:off x="457200" y="142875"/>
            <a:ext cx="8229600" cy="437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265" name="Google Shape;265;p30"/>
          <p:cNvSpPr txBox="1"/>
          <p:nvPr>
            <p:ph idx="1" type="body"/>
          </p:nvPr>
        </p:nvSpPr>
        <p:spPr>
          <a:xfrm>
            <a:off x="457200" y="881063"/>
            <a:ext cx="8229600" cy="37149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pic>
        <p:nvPicPr>
          <p:cNvPr id="266" name="Google Shape;266;p30"/>
          <p:cNvPicPr preferRelativeResize="0"/>
          <p:nvPr/>
        </p:nvPicPr>
        <p:blipFill>
          <a:blip r:embed="rId3">
            <a:alphaModFix/>
          </a:blip>
          <a:stretch>
            <a:fillRect/>
          </a:stretch>
        </p:blipFill>
        <p:spPr>
          <a:xfrm>
            <a:off x="0" y="0"/>
            <a:ext cx="9144000" cy="5143500"/>
          </a:xfrm>
          <a:prstGeom prst="rect">
            <a:avLst/>
          </a:prstGeom>
          <a:noFill/>
          <a:ln>
            <a:noFill/>
          </a:ln>
        </p:spPr>
      </p:pic>
      <p:sp>
        <p:nvSpPr>
          <p:cNvPr id="267" name="Google Shape;267;p30"/>
          <p:cNvSpPr txBox="1"/>
          <p:nvPr/>
        </p:nvSpPr>
        <p:spPr>
          <a:xfrm>
            <a:off x="457200" y="426375"/>
            <a:ext cx="3351900" cy="78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3900">
              <a:solidFill>
                <a:schemeClr val="lt1"/>
              </a:solidFill>
            </a:endParaRPr>
          </a:p>
        </p:txBody>
      </p:sp>
      <p:sp>
        <p:nvSpPr>
          <p:cNvPr id="268" name="Google Shape;268;p30"/>
          <p:cNvSpPr txBox="1"/>
          <p:nvPr/>
        </p:nvSpPr>
        <p:spPr>
          <a:xfrm>
            <a:off x="3281100" y="2248500"/>
            <a:ext cx="25818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000">
                <a:solidFill>
                  <a:srgbClr val="FFFFFF"/>
                </a:solidFill>
                <a:latin typeface="Maven Pro"/>
                <a:ea typeface="Maven Pro"/>
                <a:cs typeface="Maven Pro"/>
                <a:sym typeface="Maven Pro"/>
              </a:rPr>
              <a:t>Quiz</a:t>
            </a:r>
            <a:endParaRPr sz="3000">
              <a:solidFill>
                <a:srgbClr val="FFFFFF"/>
              </a:solidFill>
              <a:latin typeface="Maven Pro"/>
              <a:ea typeface="Maven Pro"/>
              <a:cs typeface="Maven Pro"/>
              <a:sym typeface="Maven Pro"/>
            </a:endParaRPr>
          </a:p>
        </p:txBody>
      </p:sp>
      <p:pic>
        <p:nvPicPr>
          <p:cNvPr id="269" name="Google Shape;269;p30"/>
          <p:cNvPicPr preferRelativeResize="0"/>
          <p:nvPr/>
        </p:nvPicPr>
        <p:blipFill rotWithShape="1">
          <a:blip r:embed="rId4">
            <a:alphaModFix/>
          </a:blip>
          <a:srcRect b="5919" l="1034" r="4016" t="8537"/>
          <a:stretch/>
        </p:blipFill>
        <p:spPr>
          <a:xfrm>
            <a:off x="457200" y="268712"/>
            <a:ext cx="8229600" cy="4606076"/>
          </a:xfrm>
          <a:prstGeom prst="rect">
            <a:avLst/>
          </a:prstGeom>
          <a:noFill/>
          <a:ln>
            <a:noFill/>
          </a:ln>
        </p:spPr>
      </p:pic>
      <p:pic>
        <p:nvPicPr>
          <p:cNvPr id="270" name="Google Shape;270;p30"/>
          <p:cNvPicPr preferRelativeResize="0"/>
          <p:nvPr/>
        </p:nvPicPr>
        <p:blipFill rotWithShape="1">
          <a:blip r:embed="rId5">
            <a:alphaModFix/>
          </a:blip>
          <a:srcRect b="6054" l="885" r="3940" t="8064"/>
          <a:stretch/>
        </p:blipFill>
        <p:spPr>
          <a:xfrm>
            <a:off x="457200" y="268725"/>
            <a:ext cx="8216362" cy="4606100"/>
          </a:xfrm>
          <a:prstGeom prst="rect">
            <a:avLst/>
          </a:prstGeom>
          <a:noFill/>
          <a:ln>
            <a:noFill/>
          </a:ln>
        </p:spPr>
      </p:pic>
      <p:pic>
        <p:nvPicPr>
          <p:cNvPr id="271" name="Google Shape;271;p30"/>
          <p:cNvPicPr preferRelativeResize="0"/>
          <p:nvPr/>
        </p:nvPicPr>
        <p:blipFill rotWithShape="1">
          <a:blip r:embed="rId6">
            <a:alphaModFix/>
          </a:blip>
          <a:srcRect b="5858" l="822" r="3501" t="8488"/>
          <a:stretch/>
        </p:blipFill>
        <p:spPr>
          <a:xfrm>
            <a:off x="457200" y="351900"/>
            <a:ext cx="8229600" cy="4576742"/>
          </a:xfrm>
          <a:prstGeom prst="rect">
            <a:avLst/>
          </a:prstGeom>
          <a:noFill/>
          <a:ln>
            <a:noFill/>
          </a:ln>
        </p:spPr>
      </p:pic>
      <p:pic>
        <p:nvPicPr>
          <p:cNvPr id="272" name="Google Shape;272;p30"/>
          <p:cNvPicPr preferRelativeResize="0"/>
          <p:nvPr/>
        </p:nvPicPr>
        <p:blipFill rotWithShape="1">
          <a:blip r:embed="rId7">
            <a:alphaModFix/>
          </a:blip>
          <a:srcRect b="5808" l="1124" r="3537" t="8006"/>
          <a:stretch/>
        </p:blipFill>
        <p:spPr>
          <a:xfrm>
            <a:off x="470763" y="337225"/>
            <a:ext cx="8202483" cy="46061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268"/>
                                        </p:tgtEl>
                                        <p:attrNameLst>
                                          <p:attrName>style.visibility</p:attrName>
                                        </p:attrNameLst>
                                      </p:cBhvr>
                                      <p:to>
                                        <p:strVal val="visible"/>
                                      </p:to>
                                    </p:set>
                                    <p:animEffect filter="fade" transition="in">
                                      <p:cBhvr>
                                        <p:cTn dur="1000"/>
                                        <p:tgtEl>
                                          <p:spTgt spid="268"/>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69"/>
                                        </p:tgtEl>
                                        <p:attrNameLst>
                                          <p:attrName>style.visibility</p:attrName>
                                        </p:attrNameLst>
                                      </p:cBhvr>
                                      <p:to>
                                        <p:strVal val="visible"/>
                                      </p:to>
                                    </p:set>
                                    <p:animEffect filter="fade" transition="in">
                                      <p:cBhvr>
                                        <p:cTn dur="2500"/>
                                        <p:tgtEl>
                                          <p:spTgt spid="269"/>
                                        </p:tgtEl>
                                      </p:cBhvr>
                                    </p:animEffect>
                                  </p:childTnLst>
                                </p:cTn>
                              </p:par>
                            </p:childTnLst>
                          </p:cTn>
                        </p:par>
                        <p:par>
                          <p:cTn fill="hold">
                            <p:stCondLst>
                              <p:cond delay="3500"/>
                            </p:stCondLst>
                            <p:childTnLst>
                              <p:par>
                                <p:cTn fill="hold" nodeType="afterEffect" presetClass="entr" presetID="10" presetSubtype="0">
                                  <p:stCondLst>
                                    <p:cond delay="0"/>
                                  </p:stCondLst>
                                  <p:childTnLst>
                                    <p:set>
                                      <p:cBhvr>
                                        <p:cTn dur="1" fill="hold">
                                          <p:stCondLst>
                                            <p:cond delay="0"/>
                                          </p:stCondLst>
                                        </p:cTn>
                                        <p:tgtEl>
                                          <p:spTgt spid="270"/>
                                        </p:tgtEl>
                                        <p:attrNameLst>
                                          <p:attrName>style.visibility</p:attrName>
                                        </p:attrNameLst>
                                      </p:cBhvr>
                                      <p:to>
                                        <p:strVal val="visible"/>
                                      </p:to>
                                    </p:set>
                                    <p:animEffect filter="fade" transition="in">
                                      <p:cBhvr>
                                        <p:cTn dur="2500"/>
                                        <p:tgtEl>
                                          <p:spTgt spid="270"/>
                                        </p:tgtEl>
                                      </p:cBhvr>
                                    </p:animEffect>
                                  </p:childTnLst>
                                </p:cTn>
                              </p:par>
                            </p:childTnLst>
                          </p:cTn>
                        </p:par>
                        <p:par>
                          <p:cTn fill="hold">
                            <p:stCondLst>
                              <p:cond delay="6000"/>
                            </p:stCondLst>
                            <p:childTnLst>
                              <p:par>
                                <p:cTn fill="hold" nodeType="afterEffect" presetClass="entr" presetID="10" presetSubtype="0">
                                  <p:stCondLst>
                                    <p:cond delay="0"/>
                                  </p:stCondLst>
                                  <p:childTnLst>
                                    <p:set>
                                      <p:cBhvr>
                                        <p:cTn dur="1" fill="hold">
                                          <p:stCondLst>
                                            <p:cond delay="0"/>
                                          </p:stCondLst>
                                        </p:cTn>
                                        <p:tgtEl>
                                          <p:spTgt spid="271"/>
                                        </p:tgtEl>
                                        <p:attrNameLst>
                                          <p:attrName>style.visibility</p:attrName>
                                        </p:attrNameLst>
                                      </p:cBhvr>
                                      <p:to>
                                        <p:strVal val="visible"/>
                                      </p:to>
                                    </p:set>
                                    <p:animEffect filter="fade" transition="in">
                                      <p:cBhvr>
                                        <p:cTn dur="2500"/>
                                        <p:tgtEl>
                                          <p:spTgt spid="271"/>
                                        </p:tgtEl>
                                      </p:cBhvr>
                                    </p:animEffect>
                                  </p:childTnLst>
                                </p:cTn>
                              </p:par>
                            </p:childTnLst>
                          </p:cTn>
                        </p:par>
                        <p:par>
                          <p:cTn fill="hold">
                            <p:stCondLst>
                              <p:cond delay="8500"/>
                            </p:stCondLst>
                            <p:childTnLst>
                              <p:par>
                                <p:cTn fill="hold" nodeType="afterEffect" presetClass="entr" presetID="10" presetSubtype="0">
                                  <p:stCondLst>
                                    <p:cond delay="0"/>
                                  </p:stCondLst>
                                  <p:childTnLst>
                                    <p:set>
                                      <p:cBhvr>
                                        <p:cTn dur="1" fill="hold">
                                          <p:stCondLst>
                                            <p:cond delay="0"/>
                                          </p:stCondLst>
                                        </p:cTn>
                                        <p:tgtEl>
                                          <p:spTgt spid="272"/>
                                        </p:tgtEl>
                                        <p:attrNameLst>
                                          <p:attrName>style.visibility</p:attrName>
                                        </p:attrNameLst>
                                      </p:cBhvr>
                                      <p:to>
                                        <p:strVal val="visible"/>
                                      </p:to>
                                    </p:set>
                                    <p:animEffect filter="fade" transition="in">
                                      <p:cBhvr>
                                        <p:cTn dur="2500"/>
                                        <p:tgtEl>
                                          <p:spTgt spid="27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31"/>
          <p:cNvSpPr txBox="1"/>
          <p:nvPr>
            <p:ph type="title"/>
          </p:nvPr>
        </p:nvSpPr>
        <p:spPr>
          <a:xfrm>
            <a:off x="457200" y="142875"/>
            <a:ext cx="8229600" cy="437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278" name="Google Shape;278;p31"/>
          <p:cNvSpPr txBox="1"/>
          <p:nvPr>
            <p:ph idx="1" type="body"/>
          </p:nvPr>
        </p:nvSpPr>
        <p:spPr>
          <a:xfrm>
            <a:off x="457200" y="881063"/>
            <a:ext cx="8229600" cy="37149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pic>
        <p:nvPicPr>
          <p:cNvPr id="279" name="Google Shape;279;p31"/>
          <p:cNvPicPr preferRelativeResize="0"/>
          <p:nvPr/>
        </p:nvPicPr>
        <p:blipFill>
          <a:blip r:embed="rId3">
            <a:alphaModFix/>
          </a:blip>
          <a:stretch>
            <a:fillRect/>
          </a:stretch>
        </p:blipFill>
        <p:spPr>
          <a:xfrm>
            <a:off x="0" y="0"/>
            <a:ext cx="9144000" cy="5143500"/>
          </a:xfrm>
          <a:prstGeom prst="rect">
            <a:avLst/>
          </a:prstGeom>
          <a:noFill/>
          <a:ln>
            <a:noFill/>
          </a:ln>
        </p:spPr>
      </p:pic>
      <p:sp>
        <p:nvSpPr>
          <p:cNvPr id="280" name="Google Shape;280;p31"/>
          <p:cNvSpPr txBox="1"/>
          <p:nvPr/>
        </p:nvSpPr>
        <p:spPr>
          <a:xfrm>
            <a:off x="457200" y="426375"/>
            <a:ext cx="3351900" cy="78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3900">
              <a:solidFill>
                <a:schemeClr val="lt1"/>
              </a:solidFill>
            </a:endParaRPr>
          </a:p>
        </p:txBody>
      </p:sp>
      <p:sp>
        <p:nvSpPr>
          <p:cNvPr id="281" name="Google Shape;281;p31"/>
          <p:cNvSpPr txBox="1"/>
          <p:nvPr/>
        </p:nvSpPr>
        <p:spPr>
          <a:xfrm>
            <a:off x="3281100" y="2248500"/>
            <a:ext cx="25818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000">
                <a:solidFill>
                  <a:srgbClr val="FFFFFF"/>
                </a:solidFill>
                <a:latin typeface="Maven Pro"/>
                <a:ea typeface="Maven Pro"/>
                <a:cs typeface="Maven Pro"/>
                <a:sym typeface="Maven Pro"/>
              </a:rPr>
              <a:t>   Contacts</a:t>
            </a:r>
            <a:endParaRPr sz="3000">
              <a:solidFill>
                <a:srgbClr val="FFFFFF"/>
              </a:solidFill>
              <a:latin typeface="Maven Pro"/>
              <a:ea typeface="Maven Pro"/>
              <a:cs typeface="Maven Pro"/>
              <a:sym typeface="Maven Pro"/>
            </a:endParaRPr>
          </a:p>
        </p:txBody>
      </p:sp>
      <p:pic>
        <p:nvPicPr>
          <p:cNvPr id="282" name="Google Shape;282;p31"/>
          <p:cNvPicPr preferRelativeResize="0"/>
          <p:nvPr/>
        </p:nvPicPr>
        <p:blipFill rotWithShape="1">
          <a:blip r:embed="rId4">
            <a:alphaModFix/>
          </a:blip>
          <a:srcRect b="5847" l="1038" r="5389" t="10252"/>
          <a:stretch/>
        </p:blipFill>
        <p:spPr>
          <a:xfrm>
            <a:off x="281775" y="0"/>
            <a:ext cx="8580451" cy="4808150"/>
          </a:xfrm>
          <a:prstGeom prst="rect">
            <a:avLst/>
          </a:prstGeom>
          <a:noFill/>
          <a:ln>
            <a:noFill/>
          </a:ln>
        </p:spPr>
      </p:pic>
      <p:pic>
        <p:nvPicPr>
          <p:cNvPr id="283" name="Google Shape;283;p31"/>
          <p:cNvPicPr preferRelativeResize="0"/>
          <p:nvPr/>
        </p:nvPicPr>
        <p:blipFill rotWithShape="1">
          <a:blip r:embed="rId5">
            <a:alphaModFix/>
          </a:blip>
          <a:srcRect b="24131" l="779" r="5252" t="50752"/>
          <a:stretch/>
        </p:blipFill>
        <p:spPr>
          <a:xfrm>
            <a:off x="281775" y="4003475"/>
            <a:ext cx="8580451" cy="143317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281"/>
                                        </p:tgtEl>
                                        <p:attrNameLst>
                                          <p:attrName>style.visibility</p:attrName>
                                        </p:attrNameLst>
                                      </p:cBhvr>
                                      <p:to>
                                        <p:strVal val="visible"/>
                                      </p:to>
                                    </p:set>
                                    <p:animEffect filter="fade" transition="in">
                                      <p:cBhvr>
                                        <p:cTn dur="1000"/>
                                        <p:tgtEl>
                                          <p:spTgt spid="281"/>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82"/>
                                        </p:tgtEl>
                                        <p:attrNameLst>
                                          <p:attrName>style.visibility</p:attrName>
                                        </p:attrNameLst>
                                      </p:cBhvr>
                                      <p:to>
                                        <p:strVal val="visible"/>
                                      </p:to>
                                    </p:set>
                                    <p:animEffect filter="fade" transition="in">
                                      <p:cBhvr>
                                        <p:cTn dur="2500"/>
                                        <p:tgtEl>
                                          <p:spTgt spid="282"/>
                                        </p:tgtEl>
                                      </p:cBhvr>
                                    </p:animEffect>
                                  </p:childTnLst>
                                </p:cTn>
                              </p:par>
                            </p:childTnLst>
                          </p:cTn>
                        </p:par>
                        <p:par>
                          <p:cTn fill="hold">
                            <p:stCondLst>
                              <p:cond delay="3500"/>
                            </p:stCondLst>
                            <p:childTnLst>
                              <p:par>
                                <p:cTn fill="hold" nodeType="afterEffect" presetClass="entr" presetID="10" presetSubtype="0">
                                  <p:stCondLst>
                                    <p:cond delay="0"/>
                                  </p:stCondLst>
                                  <p:childTnLst>
                                    <p:set>
                                      <p:cBhvr>
                                        <p:cTn dur="1" fill="hold">
                                          <p:stCondLst>
                                            <p:cond delay="0"/>
                                          </p:stCondLst>
                                        </p:cTn>
                                        <p:tgtEl>
                                          <p:spTgt spid="283"/>
                                        </p:tgtEl>
                                        <p:attrNameLst>
                                          <p:attrName>style.visibility</p:attrName>
                                        </p:attrNameLst>
                                      </p:cBhvr>
                                      <p:to>
                                        <p:strVal val="visible"/>
                                      </p:to>
                                    </p:set>
                                    <p:animEffect filter="fade" transition="in">
                                      <p:cBhvr>
                                        <p:cTn dur="2500"/>
                                        <p:tgtEl>
                                          <p:spTgt spid="28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14"/>
          <p:cNvSpPr txBox="1"/>
          <p:nvPr>
            <p:ph type="title"/>
          </p:nvPr>
        </p:nvSpPr>
        <p:spPr>
          <a:xfrm>
            <a:off x="457200" y="142875"/>
            <a:ext cx="8229600" cy="437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96" name="Google Shape;96;p14"/>
          <p:cNvSpPr txBox="1"/>
          <p:nvPr>
            <p:ph idx="1" type="body"/>
          </p:nvPr>
        </p:nvSpPr>
        <p:spPr>
          <a:xfrm>
            <a:off x="457200" y="881063"/>
            <a:ext cx="8229600" cy="37149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pic>
        <p:nvPicPr>
          <p:cNvPr id="97" name="Google Shape;97;p14"/>
          <p:cNvPicPr preferRelativeResize="0"/>
          <p:nvPr/>
        </p:nvPicPr>
        <p:blipFill>
          <a:blip r:embed="rId3">
            <a:alphaModFix/>
          </a:blip>
          <a:stretch>
            <a:fillRect/>
          </a:stretch>
        </p:blipFill>
        <p:spPr>
          <a:xfrm>
            <a:off x="0" y="0"/>
            <a:ext cx="9144000" cy="5143500"/>
          </a:xfrm>
          <a:prstGeom prst="rect">
            <a:avLst/>
          </a:prstGeom>
          <a:noFill/>
          <a:ln>
            <a:noFill/>
          </a:ln>
        </p:spPr>
      </p:pic>
      <p:sp>
        <p:nvSpPr>
          <p:cNvPr id="98" name="Google Shape;98;p14"/>
          <p:cNvSpPr txBox="1"/>
          <p:nvPr/>
        </p:nvSpPr>
        <p:spPr>
          <a:xfrm>
            <a:off x="457200" y="426375"/>
            <a:ext cx="3351900" cy="78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3900">
              <a:solidFill>
                <a:schemeClr val="lt1"/>
              </a:solidFill>
            </a:endParaRPr>
          </a:p>
        </p:txBody>
      </p:sp>
      <p:sp>
        <p:nvSpPr>
          <p:cNvPr id="99" name="Google Shape;99;p14"/>
          <p:cNvSpPr txBox="1"/>
          <p:nvPr/>
        </p:nvSpPr>
        <p:spPr>
          <a:xfrm>
            <a:off x="518350" y="426375"/>
            <a:ext cx="43560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000">
                <a:solidFill>
                  <a:srgbClr val="FFFFFF"/>
                </a:solidFill>
                <a:latin typeface="Maven Pro"/>
                <a:ea typeface="Maven Pro"/>
                <a:cs typeface="Maven Pro"/>
                <a:sym typeface="Maven Pro"/>
              </a:rPr>
              <a:t>Submitted By:</a:t>
            </a:r>
            <a:endParaRPr sz="3000">
              <a:solidFill>
                <a:srgbClr val="FFFFFF"/>
              </a:solidFill>
              <a:latin typeface="Maven Pro"/>
              <a:ea typeface="Maven Pro"/>
              <a:cs typeface="Maven Pro"/>
              <a:sym typeface="Maven Pro"/>
            </a:endParaRPr>
          </a:p>
        </p:txBody>
      </p:sp>
      <p:sp>
        <p:nvSpPr>
          <p:cNvPr id="100" name="Google Shape;100;p14"/>
          <p:cNvSpPr txBox="1"/>
          <p:nvPr/>
        </p:nvSpPr>
        <p:spPr>
          <a:xfrm>
            <a:off x="518350" y="1072875"/>
            <a:ext cx="4236300" cy="203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solidFill>
                  <a:schemeClr val="lt1"/>
                </a:solidFill>
                <a:latin typeface="Maven Pro"/>
                <a:ea typeface="Maven Pro"/>
                <a:cs typeface="Maven Pro"/>
                <a:sym typeface="Maven Pro"/>
              </a:rPr>
              <a:t>Himanshi Agrawal (201500290)</a:t>
            </a:r>
            <a:endParaRPr sz="2000">
              <a:solidFill>
                <a:schemeClr val="lt1"/>
              </a:solidFill>
              <a:latin typeface="Maven Pro"/>
              <a:ea typeface="Maven Pro"/>
              <a:cs typeface="Maven Pro"/>
              <a:sym typeface="Maven Pro"/>
            </a:endParaRPr>
          </a:p>
          <a:p>
            <a:pPr indent="0" lvl="0" marL="0" rtl="0" algn="l">
              <a:spcBef>
                <a:spcPts val="0"/>
              </a:spcBef>
              <a:spcAft>
                <a:spcPts val="0"/>
              </a:spcAft>
              <a:buNone/>
            </a:pPr>
            <a:r>
              <a:rPr lang="en" sz="2000">
                <a:solidFill>
                  <a:schemeClr val="lt1"/>
                </a:solidFill>
                <a:latin typeface="Maven Pro"/>
                <a:ea typeface="Maven Pro"/>
                <a:cs typeface="Maven Pro"/>
                <a:sym typeface="Maven Pro"/>
              </a:rPr>
              <a:t>Vishnu Agrawal (201500801)</a:t>
            </a:r>
            <a:endParaRPr sz="2000">
              <a:solidFill>
                <a:schemeClr val="lt1"/>
              </a:solidFill>
              <a:latin typeface="Maven Pro"/>
              <a:ea typeface="Maven Pro"/>
              <a:cs typeface="Maven Pro"/>
              <a:sym typeface="Maven Pro"/>
            </a:endParaRPr>
          </a:p>
          <a:p>
            <a:pPr indent="0" lvl="0" marL="0" rtl="0" algn="l">
              <a:spcBef>
                <a:spcPts val="0"/>
              </a:spcBef>
              <a:spcAft>
                <a:spcPts val="0"/>
              </a:spcAft>
              <a:buNone/>
            </a:pPr>
            <a:r>
              <a:rPr lang="en" sz="2000">
                <a:solidFill>
                  <a:schemeClr val="lt1"/>
                </a:solidFill>
                <a:latin typeface="Maven Pro"/>
                <a:ea typeface="Maven Pro"/>
                <a:cs typeface="Maven Pro"/>
                <a:sym typeface="Maven Pro"/>
              </a:rPr>
              <a:t>Subham Yadav (201500709)</a:t>
            </a:r>
            <a:endParaRPr sz="2000">
              <a:solidFill>
                <a:schemeClr val="lt1"/>
              </a:solidFill>
              <a:latin typeface="Maven Pro"/>
              <a:ea typeface="Maven Pro"/>
              <a:cs typeface="Maven Pro"/>
              <a:sym typeface="Maven Pro"/>
            </a:endParaRPr>
          </a:p>
          <a:p>
            <a:pPr indent="0" lvl="0" marL="0" rtl="0" algn="l">
              <a:spcBef>
                <a:spcPts val="0"/>
              </a:spcBef>
              <a:spcAft>
                <a:spcPts val="0"/>
              </a:spcAft>
              <a:buNone/>
            </a:pPr>
            <a:r>
              <a:rPr lang="en" sz="2000">
                <a:solidFill>
                  <a:schemeClr val="lt1"/>
                </a:solidFill>
                <a:latin typeface="Maven Pro"/>
                <a:ea typeface="Maven Pro"/>
                <a:cs typeface="Maven Pro"/>
                <a:sym typeface="Maven Pro"/>
              </a:rPr>
              <a:t>Mayank Agrawal (201500392)</a:t>
            </a:r>
            <a:endParaRPr sz="2000">
              <a:solidFill>
                <a:schemeClr val="lt1"/>
              </a:solidFill>
              <a:latin typeface="Maven Pro"/>
              <a:ea typeface="Maven Pro"/>
              <a:cs typeface="Maven Pro"/>
              <a:sym typeface="Maven Pro"/>
            </a:endParaRPr>
          </a:p>
          <a:p>
            <a:pPr indent="0" lvl="0" marL="0" rtl="0" algn="l">
              <a:spcBef>
                <a:spcPts val="0"/>
              </a:spcBef>
              <a:spcAft>
                <a:spcPts val="0"/>
              </a:spcAft>
              <a:buNone/>
            </a:pPr>
            <a:r>
              <a:rPr lang="en" sz="2000">
                <a:solidFill>
                  <a:schemeClr val="lt1"/>
                </a:solidFill>
                <a:latin typeface="Maven Pro"/>
                <a:ea typeface="Maven Pro"/>
                <a:cs typeface="Maven Pro"/>
                <a:sym typeface="Maven Pro"/>
              </a:rPr>
              <a:t>Vishal Chauhan (201500791)</a:t>
            </a:r>
            <a:endParaRPr sz="2000">
              <a:solidFill>
                <a:schemeClr val="lt1"/>
              </a:solidFill>
              <a:latin typeface="Maven Pro"/>
              <a:ea typeface="Maven Pro"/>
              <a:cs typeface="Maven Pro"/>
              <a:sym typeface="Maven Pro"/>
            </a:endParaRPr>
          </a:p>
          <a:p>
            <a:pPr indent="0" lvl="0" marL="0" rtl="0" algn="l">
              <a:spcBef>
                <a:spcPts val="0"/>
              </a:spcBef>
              <a:spcAft>
                <a:spcPts val="0"/>
              </a:spcAft>
              <a:buNone/>
            </a:pPr>
            <a:r>
              <a:rPr lang="en" sz="2000">
                <a:solidFill>
                  <a:schemeClr val="lt1"/>
                </a:solidFill>
                <a:latin typeface="Maven Pro"/>
                <a:ea typeface="Maven Pro"/>
                <a:cs typeface="Maven Pro"/>
                <a:sym typeface="Maven Pro"/>
              </a:rPr>
              <a:t>Vanshika Verma (201500772)</a:t>
            </a:r>
            <a:endParaRPr sz="2000">
              <a:solidFill>
                <a:schemeClr val="lt1"/>
              </a:solidFill>
              <a:latin typeface="Maven Pro"/>
              <a:ea typeface="Maven Pro"/>
              <a:cs typeface="Maven Pro"/>
              <a:sym typeface="Maven Pro"/>
            </a:endParaRPr>
          </a:p>
        </p:txBody>
      </p:sp>
      <p:sp>
        <p:nvSpPr>
          <p:cNvPr id="101" name="Google Shape;101;p14"/>
          <p:cNvSpPr txBox="1"/>
          <p:nvPr/>
        </p:nvSpPr>
        <p:spPr>
          <a:xfrm>
            <a:off x="518350" y="3672575"/>
            <a:ext cx="75858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800">
                <a:solidFill>
                  <a:srgbClr val="FFFFFF"/>
                </a:solidFill>
                <a:latin typeface="Maven Pro"/>
                <a:ea typeface="Maven Pro"/>
                <a:cs typeface="Maven Pro"/>
                <a:sym typeface="Maven Pro"/>
              </a:rPr>
              <a:t>Under the Guidance of:</a:t>
            </a:r>
            <a:endParaRPr sz="2800">
              <a:solidFill>
                <a:srgbClr val="FFFFFF"/>
              </a:solidFill>
              <a:latin typeface="Maven Pro"/>
              <a:ea typeface="Maven Pro"/>
              <a:cs typeface="Maven Pro"/>
              <a:sym typeface="Maven Pro"/>
            </a:endParaRPr>
          </a:p>
          <a:p>
            <a:pPr indent="0" lvl="0" marL="0" rtl="0" algn="l">
              <a:spcBef>
                <a:spcPts val="0"/>
              </a:spcBef>
              <a:spcAft>
                <a:spcPts val="0"/>
              </a:spcAft>
              <a:buNone/>
            </a:pPr>
            <a:r>
              <a:rPr lang="en" sz="2000">
                <a:solidFill>
                  <a:srgbClr val="FFFFFF"/>
                </a:solidFill>
                <a:latin typeface="Maven Pro"/>
                <a:ea typeface="Maven Pro"/>
                <a:cs typeface="Maven Pro"/>
                <a:sym typeface="Maven Pro"/>
              </a:rPr>
              <a:t>Mr. Mandeep Singh (Technical Trainer CSE Department)</a:t>
            </a:r>
            <a:endParaRPr sz="2000">
              <a:solidFill>
                <a:srgbClr val="FFFFFF"/>
              </a:solidFill>
              <a:latin typeface="Maven Pro"/>
              <a:ea typeface="Maven Pro"/>
              <a:cs typeface="Maven Pro"/>
              <a:sym typeface="Maven Pr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32"/>
          <p:cNvSpPr txBox="1"/>
          <p:nvPr>
            <p:ph type="title"/>
          </p:nvPr>
        </p:nvSpPr>
        <p:spPr>
          <a:xfrm>
            <a:off x="457200" y="142875"/>
            <a:ext cx="8229600" cy="437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289" name="Google Shape;289;p32"/>
          <p:cNvSpPr txBox="1"/>
          <p:nvPr>
            <p:ph idx="1" type="body"/>
          </p:nvPr>
        </p:nvSpPr>
        <p:spPr>
          <a:xfrm>
            <a:off x="457200" y="881063"/>
            <a:ext cx="8229600" cy="37149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pic>
        <p:nvPicPr>
          <p:cNvPr id="290" name="Google Shape;290;p32"/>
          <p:cNvPicPr preferRelativeResize="0"/>
          <p:nvPr/>
        </p:nvPicPr>
        <p:blipFill>
          <a:blip r:embed="rId3">
            <a:alphaModFix/>
          </a:blip>
          <a:stretch>
            <a:fillRect/>
          </a:stretch>
        </p:blipFill>
        <p:spPr>
          <a:xfrm>
            <a:off x="0" y="0"/>
            <a:ext cx="9144000" cy="5143500"/>
          </a:xfrm>
          <a:prstGeom prst="rect">
            <a:avLst/>
          </a:prstGeom>
          <a:noFill/>
          <a:ln>
            <a:noFill/>
          </a:ln>
        </p:spPr>
      </p:pic>
      <p:sp>
        <p:nvSpPr>
          <p:cNvPr id="291" name="Google Shape;291;p32"/>
          <p:cNvSpPr txBox="1"/>
          <p:nvPr/>
        </p:nvSpPr>
        <p:spPr>
          <a:xfrm>
            <a:off x="457200" y="426375"/>
            <a:ext cx="3351900" cy="78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3900">
              <a:solidFill>
                <a:schemeClr val="lt1"/>
              </a:solidFill>
            </a:endParaRPr>
          </a:p>
        </p:txBody>
      </p:sp>
      <p:sp>
        <p:nvSpPr>
          <p:cNvPr id="292" name="Google Shape;292;p32"/>
          <p:cNvSpPr txBox="1"/>
          <p:nvPr/>
        </p:nvSpPr>
        <p:spPr>
          <a:xfrm>
            <a:off x="3281100" y="2177275"/>
            <a:ext cx="25818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000">
                <a:solidFill>
                  <a:srgbClr val="FFFFFF"/>
                </a:solidFill>
                <a:latin typeface="Maven Pro"/>
                <a:ea typeface="Maven Pro"/>
                <a:cs typeface="Maven Pro"/>
                <a:sym typeface="Maven Pro"/>
              </a:rPr>
              <a:t>      Login</a:t>
            </a:r>
            <a:endParaRPr sz="3000">
              <a:solidFill>
                <a:srgbClr val="FFFFFF"/>
              </a:solidFill>
              <a:latin typeface="Maven Pro"/>
              <a:ea typeface="Maven Pro"/>
              <a:cs typeface="Maven Pro"/>
              <a:sym typeface="Maven Pro"/>
            </a:endParaRPr>
          </a:p>
        </p:txBody>
      </p:sp>
      <p:pic>
        <p:nvPicPr>
          <p:cNvPr id="293" name="Google Shape;293;p32"/>
          <p:cNvPicPr preferRelativeResize="0"/>
          <p:nvPr/>
        </p:nvPicPr>
        <p:blipFill rotWithShape="1">
          <a:blip r:embed="rId4">
            <a:alphaModFix/>
          </a:blip>
          <a:srcRect b="5931" l="1436" r="3415" t="8223"/>
          <a:stretch/>
        </p:blipFill>
        <p:spPr>
          <a:xfrm>
            <a:off x="261850" y="141500"/>
            <a:ext cx="8620301" cy="48605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292"/>
                                        </p:tgtEl>
                                        <p:attrNameLst>
                                          <p:attrName>style.visibility</p:attrName>
                                        </p:attrNameLst>
                                      </p:cBhvr>
                                      <p:to>
                                        <p:strVal val="visible"/>
                                      </p:to>
                                    </p:set>
                                    <p:animEffect filter="fade" transition="in">
                                      <p:cBhvr>
                                        <p:cTn dur="1000"/>
                                        <p:tgtEl>
                                          <p:spTgt spid="292"/>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93"/>
                                        </p:tgtEl>
                                        <p:attrNameLst>
                                          <p:attrName>style.visibility</p:attrName>
                                        </p:attrNameLst>
                                      </p:cBhvr>
                                      <p:to>
                                        <p:strVal val="visible"/>
                                      </p:to>
                                    </p:set>
                                    <p:animEffect filter="fade" transition="in">
                                      <p:cBhvr>
                                        <p:cTn dur="2000"/>
                                        <p:tgtEl>
                                          <p:spTgt spid="29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33"/>
          <p:cNvSpPr txBox="1"/>
          <p:nvPr>
            <p:ph type="title"/>
          </p:nvPr>
        </p:nvSpPr>
        <p:spPr>
          <a:xfrm>
            <a:off x="457200" y="142875"/>
            <a:ext cx="8229600" cy="437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299" name="Google Shape;299;p33"/>
          <p:cNvSpPr txBox="1"/>
          <p:nvPr>
            <p:ph idx="1" type="body"/>
          </p:nvPr>
        </p:nvSpPr>
        <p:spPr>
          <a:xfrm>
            <a:off x="457200" y="881063"/>
            <a:ext cx="8229600" cy="37149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pic>
        <p:nvPicPr>
          <p:cNvPr id="300" name="Google Shape;300;p33"/>
          <p:cNvPicPr preferRelativeResize="0"/>
          <p:nvPr/>
        </p:nvPicPr>
        <p:blipFill>
          <a:blip r:embed="rId3">
            <a:alphaModFix/>
          </a:blip>
          <a:stretch>
            <a:fillRect/>
          </a:stretch>
        </p:blipFill>
        <p:spPr>
          <a:xfrm>
            <a:off x="0" y="0"/>
            <a:ext cx="9144000" cy="5143500"/>
          </a:xfrm>
          <a:prstGeom prst="rect">
            <a:avLst/>
          </a:prstGeom>
          <a:noFill/>
          <a:ln>
            <a:noFill/>
          </a:ln>
        </p:spPr>
      </p:pic>
      <p:sp>
        <p:nvSpPr>
          <p:cNvPr id="301" name="Google Shape;301;p33"/>
          <p:cNvSpPr txBox="1"/>
          <p:nvPr/>
        </p:nvSpPr>
        <p:spPr>
          <a:xfrm>
            <a:off x="457200" y="426375"/>
            <a:ext cx="3351900" cy="78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3900">
              <a:solidFill>
                <a:schemeClr val="lt1"/>
              </a:solidFill>
            </a:endParaRPr>
          </a:p>
        </p:txBody>
      </p:sp>
      <p:sp>
        <p:nvSpPr>
          <p:cNvPr id="302" name="Google Shape;302;p33"/>
          <p:cNvSpPr txBox="1"/>
          <p:nvPr/>
        </p:nvSpPr>
        <p:spPr>
          <a:xfrm>
            <a:off x="2644350" y="2179200"/>
            <a:ext cx="3855300" cy="815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4100">
                <a:solidFill>
                  <a:srgbClr val="FFFFFF"/>
                </a:solidFill>
                <a:latin typeface="Maven Pro"/>
                <a:ea typeface="Maven Pro"/>
                <a:cs typeface="Maven Pro"/>
                <a:sym typeface="Maven Pro"/>
              </a:rPr>
              <a:t>   Dashboard</a:t>
            </a:r>
            <a:endParaRPr sz="4100">
              <a:solidFill>
                <a:srgbClr val="FFFFFF"/>
              </a:solidFill>
              <a:latin typeface="Maven Pro"/>
              <a:ea typeface="Maven Pro"/>
              <a:cs typeface="Maven Pro"/>
              <a:sym typeface="Maven Pro"/>
            </a:endParaRPr>
          </a:p>
        </p:txBody>
      </p:sp>
      <p:pic>
        <p:nvPicPr>
          <p:cNvPr id="303" name="Google Shape;303;p33"/>
          <p:cNvPicPr preferRelativeResize="0"/>
          <p:nvPr/>
        </p:nvPicPr>
        <p:blipFill>
          <a:blip r:embed="rId4">
            <a:alphaModFix/>
          </a:blip>
          <a:stretch>
            <a:fillRect/>
          </a:stretch>
        </p:blipFill>
        <p:spPr>
          <a:xfrm>
            <a:off x="40600" y="228175"/>
            <a:ext cx="9062800" cy="4687155"/>
          </a:xfrm>
          <a:prstGeom prst="rect">
            <a:avLst/>
          </a:prstGeom>
          <a:noFill/>
          <a:ln>
            <a:noFill/>
          </a:ln>
        </p:spPr>
      </p:pic>
      <p:pic>
        <p:nvPicPr>
          <p:cNvPr id="304" name="Google Shape;304;p33"/>
          <p:cNvPicPr preferRelativeResize="0"/>
          <p:nvPr/>
        </p:nvPicPr>
        <p:blipFill>
          <a:blip r:embed="rId5">
            <a:alphaModFix/>
          </a:blip>
          <a:stretch>
            <a:fillRect/>
          </a:stretch>
        </p:blipFill>
        <p:spPr>
          <a:xfrm>
            <a:off x="-35525" y="182496"/>
            <a:ext cx="9215050" cy="480910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302"/>
                                        </p:tgtEl>
                                        <p:attrNameLst>
                                          <p:attrName>style.visibility</p:attrName>
                                        </p:attrNameLst>
                                      </p:cBhvr>
                                      <p:to>
                                        <p:strVal val="visible"/>
                                      </p:to>
                                    </p:set>
                                    <p:animEffect filter="fade" transition="in">
                                      <p:cBhvr>
                                        <p:cTn dur="1000"/>
                                        <p:tgtEl>
                                          <p:spTgt spid="302"/>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303"/>
                                        </p:tgtEl>
                                        <p:attrNameLst>
                                          <p:attrName>style.visibility</p:attrName>
                                        </p:attrNameLst>
                                      </p:cBhvr>
                                      <p:to>
                                        <p:strVal val="visible"/>
                                      </p:to>
                                    </p:set>
                                    <p:animEffect filter="fade" transition="in">
                                      <p:cBhvr>
                                        <p:cTn dur="2500"/>
                                        <p:tgtEl>
                                          <p:spTgt spid="303"/>
                                        </p:tgtEl>
                                      </p:cBhvr>
                                    </p:animEffect>
                                  </p:childTnLst>
                                </p:cTn>
                              </p:par>
                            </p:childTnLst>
                          </p:cTn>
                        </p:par>
                        <p:par>
                          <p:cTn fill="hold">
                            <p:stCondLst>
                              <p:cond delay="3500"/>
                            </p:stCondLst>
                            <p:childTnLst>
                              <p:par>
                                <p:cTn fill="hold" nodeType="afterEffect" presetClass="entr" presetID="10" presetSubtype="0">
                                  <p:stCondLst>
                                    <p:cond delay="0"/>
                                  </p:stCondLst>
                                  <p:childTnLst>
                                    <p:set>
                                      <p:cBhvr>
                                        <p:cTn dur="1" fill="hold">
                                          <p:stCondLst>
                                            <p:cond delay="0"/>
                                          </p:stCondLst>
                                        </p:cTn>
                                        <p:tgtEl>
                                          <p:spTgt spid="304"/>
                                        </p:tgtEl>
                                        <p:attrNameLst>
                                          <p:attrName>style.visibility</p:attrName>
                                        </p:attrNameLst>
                                      </p:cBhvr>
                                      <p:to>
                                        <p:strVal val="visible"/>
                                      </p:to>
                                    </p:set>
                                    <p:animEffect filter="fade" transition="in">
                                      <p:cBhvr>
                                        <p:cTn dur="2000"/>
                                        <p:tgtEl>
                                          <p:spTgt spid="30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34"/>
          <p:cNvSpPr txBox="1"/>
          <p:nvPr>
            <p:ph type="title"/>
          </p:nvPr>
        </p:nvSpPr>
        <p:spPr>
          <a:xfrm>
            <a:off x="457200" y="142875"/>
            <a:ext cx="8229600" cy="437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310" name="Google Shape;310;p34"/>
          <p:cNvSpPr txBox="1"/>
          <p:nvPr>
            <p:ph idx="1" type="body"/>
          </p:nvPr>
        </p:nvSpPr>
        <p:spPr>
          <a:xfrm>
            <a:off x="457200" y="881063"/>
            <a:ext cx="8229600" cy="37149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pic>
        <p:nvPicPr>
          <p:cNvPr id="311" name="Google Shape;311;p34"/>
          <p:cNvPicPr preferRelativeResize="0"/>
          <p:nvPr/>
        </p:nvPicPr>
        <p:blipFill>
          <a:blip r:embed="rId3">
            <a:alphaModFix/>
          </a:blip>
          <a:stretch>
            <a:fillRect/>
          </a:stretch>
        </p:blipFill>
        <p:spPr>
          <a:xfrm>
            <a:off x="0" y="0"/>
            <a:ext cx="9144000" cy="5143500"/>
          </a:xfrm>
          <a:prstGeom prst="rect">
            <a:avLst/>
          </a:prstGeom>
          <a:noFill/>
          <a:ln>
            <a:noFill/>
          </a:ln>
        </p:spPr>
      </p:pic>
      <p:sp>
        <p:nvSpPr>
          <p:cNvPr id="312" name="Google Shape;312;p34"/>
          <p:cNvSpPr txBox="1"/>
          <p:nvPr/>
        </p:nvSpPr>
        <p:spPr>
          <a:xfrm>
            <a:off x="457200" y="426375"/>
            <a:ext cx="3351900" cy="78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3900">
              <a:solidFill>
                <a:schemeClr val="lt1"/>
              </a:solidFill>
            </a:endParaRPr>
          </a:p>
        </p:txBody>
      </p:sp>
      <p:sp>
        <p:nvSpPr>
          <p:cNvPr id="313" name="Google Shape;313;p34"/>
          <p:cNvSpPr txBox="1"/>
          <p:nvPr/>
        </p:nvSpPr>
        <p:spPr>
          <a:xfrm>
            <a:off x="3281100" y="2248500"/>
            <a:ext cx="25818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000">
                <a:solidFill>
                  <a:srgbClr val="FFFFFF"/>
                </a:solidFill>
                <a:latin typeface="Maven Pro"/>
                <a:ea typeface="Maven Pro"/>
                <a:cs typeface="Maven Pro"/>
                <a:sym typeface="Maven Pro"/>
              </a:rPr>
              <a:t>Notes</a:t>
            </a:r>
            <a:endParaRPr sz="3000">
              <a:solidFill>
                <a:srgbClr val="FFFFFF"/>
              </a:solidFill>
              <a:latin typeface="Maven Pro"/>
              <a:ea typeface="Maven Pro"/>
              <a:cs typeface="Maven Pro"/>
              <a:sym typeface="Maven Pro"/>
            </a:endParaRPr>
          </a:p>
        </p:txBody>
      </p:sp>
      <p:pic>
        <p:nvPicPr>
          <p:cNvPr id="314" name="Google Shape;314;p34"/>
          <p:cNvPicPr preferRelativeResize="0"/>
          <p:nvPr/>
        </p:nvPicPr>
        <p:blipFill rotWithShape="1">
          <a:blip r:embed="rId4">
            <a:alphaModFix/>
          </a:blip>
          <a:srcRect b="0" l="0" r="0" t="3241"/>
          <a:stretch/>
        </p:blipFill>
        <p:spPr>
          <a:xfrm>
            <a:off x="26900" y="218463"/>
            <a:ext cx="9090202" cy="4706587"/>
          </a:xfrm>
          <a:prstGeom prst="rect">
            <a:avLst/>
          </a:prstGeom>
          <a:noFill/>
          <a:ln>
            <a:noFill/>
          </a:ln>
        </p:spPr>
      </p:pic>
      <p:pic>
        <p:nvPicPr>
          <p:cNvPr id="315" name="Google Shape;315;p34"/>
          <p:cNvPicPr preferRelativeResize="0"/>
          <p:nvPr/>
        </p:nvPicPr>
        <p:blipFill rotWithShape="1">
          <a:blip r:embed="rId5">
            <a:alphaModFix/>
          </a:blip>
          <a:srcRect b="0" l="0" r="0" t="4479"/>
          <a:stretch/>
        </p:blipFill>
        <p:spPr>
          <a:xfrm>
            <a:off x="0" y="234826"/>
            <a:ext cx="9144000" cy="4673849"/>
          </a:xfrm>
          <a:prstGeom prst="rect">
            <a:avLst/>
          </a:prstGeom>
          <a:noFill/>
          <a:ln>
            <a:noFill/>
          </a:ln>
        </p:spPr>
      </p:pic>
      <p:pic>
        <p:nvPicPr>
          <p:cNvPr id="316" name="Google Shape;316;p34"/>
          <p:cNvPicPr preferRelativeResize="0"/>
          <p:nvPr/>
        </p:nvPicPr>
        <p:blipFill rotWithShape="1">
          <a:blip r:embed="rId6">
            <a:alphaModFix/>
          </a:blip>
          <a:srcRect b="0" l="0" r="0" t="4498"/>
          <a:stretch/>
        </p:blipFill>
        <p:spPr>
          <a:xfrm>
            <a:off x="0" y="234825"/>
            <a:ext cx="9144000" cy="4905101"/>
          </a:xfrm>
          <a:prstGeom prst="rect">
            <a:avLst/>
          </a:prstGeom>
          <a:noFill/>
          <a:ln>
            <a:noFill/>
          </a:ln>
        </p:spPr>
      </p:pic>
      <p:pic>
        <p:nvPicPr>
          <p:cNvPr id="317" name="Google Shape;317;p34"/>
          <p:cNvPicPr preferRelativeResize="0"/>
          <p:nvPr/>
        </p:nvPicPr>
        <p:blipFill rotWithShape="1">
          <a:blip r:embed="rId7">
            <a:alphaModFix/>
          </a:blip>
          <a:srcRect b="0" l="0" r="0" t="3975"/>
          <a:stretch/>
        </p:blipFill>
        <p:spPr>
          <a:xfrm>
            <a:off x="-172437" y="300662"/>
            <a:ext cx="9488874" cy="487572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313"/>
                                        </p:tgtEl>
                                        <p:attrNameLst>
                                          <p:attrName>style.visibility</p:attrName>
                                        </p:attrNameLst>
                                      </p:cBhvr>
                                      <p:to>
                                        <p:strVal val="visible"/>
                                      </p:to>
                                    </p:set>
                                    <p:animEffect filter="fade" transition="in">
                                      <p:cBhvr>
                                        <p:cTn dur="1000"/>
                                        <p:tgtEl>
                                          <p:spTgt spid="313"/>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314"/>
                                        </p:tgtEl>
                                        <p:attrNameLst>
                                          <p:attrName>style.visibility</p:attrName>
                                        </p:attrNameLst>
                                      </p:cBhvr>
                                      <p:to>
                                        <p:strVal val="visible"/>
                                      </p:to>
                                    </p:set>
                                    <p:animEffect filter="fade" transition="in">
                                      <p:cBhvr>
                                        <p:cTn dur="2000"/>
                                        <p:tgtEl>
                                          <p:spTgt spid="314"/>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315"/>
                                        </p:tgtEl>
                                        <p:attrNameLst>
                                          <p:attrName>style.visibility</p:attrName>
                                        </p:attrNameLst>
                                      </p:cBhvr>
                                      <p:to>
                                        <p:strVal val="visible"/>
                                      </p:to>
                                    </p:set>
                                    <p:animEffect filter="fade" transition="in">
                                      <p:cBhvr>
                                        <p:cTn dur="2000"/>
                                        <p:tgtEl>
                                          <p:spTgt spid="315"/>
                                        </p:tgtEl>
                                      </p:cBhvr>
                                    </p:animEffect>
                                  </p:childTnLst>
                                </p:cTn>
                              </p:par>
                            </p:childTnLst>
                          </p:cTn>
                        </p:par>
                        <p:par>
                          <p:cTn fill="hold">
                            <p:stCondLst>
                              <p:cond delay="5000"/>
                            </p:stCondLst>
                            <p:childTnLst>
                              <p:par>
                                <p:cTn fill="hold" nodeType="afterEffect" presetClass="entr" presetID="10" presetSubtype="0">
                                  <p:stCondLst>
                                    <p:cond delay="0"/>
                                  </p:stCondLst>
                                  <p:childTnLst>
                                    <p:set>
                                      <p:cBhvr>
                                        <p:cTn dur="1" fill="hold">
                                          <p:stCondLst>
                                            <p:cond delay="0"/>
                                          </p:stCondLst>
                                        </p:cTn>
                                        <p:tgtEl>
                                          <p:spTgt spid="316"/>
                                        </p:tgtEl>
                                        <p:attrNameLst>
                                          <p:attrName>style.visibility</p:attrName>
                                        </p:attrNameLst>
                                      </p:cBhvr>
                                      <p:to>
                                        <p:strVal val="visible"/>
                                      </p:to>
                                    </p:set>
                                    <p:animEffect filter="fade" transition="in">
                                      <p:cBhvr>
                                        <p:cTn dur="2000"/>
                                        <p:tgtEl>
                                          <p:spTgt spid="316"/>
                                        </p:tgtEl>
                                      </p:cBhvr>
                                    </p:animEffect>
                                  </p:childTnLst>
                                </p:cTn>
                              </p:par>
                            </p:childTnLst>
                          </p:cTn>
                        </p:par>
                        <p:par>
                          <p:cTn fill="hold">
                            <p:stCondLst>
                              <p:cond delay="7000"/>
                            </p:stCondLst>
                            <p:childTnLst>
                              <p:par>
                                <p:cTn fill="hold" nodeType="afterEffect" presetClass="entr" presetID="10" presetSubtype="0">
                                  <p:stCondLst>
                                    <p:cond delay="0"/>
                                  </p:stCondLst>
                                  <p:childTnLst>
                                    <p:set>
                                      <p:cBhvr>
                                        <p:cTn dur="1" fill="hold">
                                          <p:stCondLst>
                                            <p:cond delay="0"/>
                                          </p:stCondLst>
                                        </p:cTn>
                                        <p:tgtEl>
                                          <p:spTgt spid="317"/>
                                        </p:tgtEl>
                                        <p:attrNameLst>
                                          <p:attrName>style.visibility</p:attrName>
                                        </p:attrNameLst>
                                      </p:cBhvr>
                                      <p:to>
                                        <p:strVal val="visible"/>
                                      </p:to>
                                    </p:set>
                                    <p:animEffect filter="fade" transition="in">
                                      <p:cBhvr>
                                        <p:cTn dur="2500"/>
                                        <p:tgtEl>
                                          <p:spTgt spid="31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35"/>
          <p:cNvSpPr txBox="1"/>
          <p:nvPr>
            <p:ph type="title"/>
          </p:nvPr>
        </p:nvSpPr>
        <p:spPr>
          <a:xfrm>
            <a:off x="457200" y="142875"/>
            <a:ext cx="8229600" cy="437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323" name="Google Shape;323;p35"/>
          <p:cNvSpPr txBox="1"/>
          <p:nvPr>
            <p:ph idx="1" type="body"/>
          </p:nvPr>
        </p:nvSpPr>
        <p:spPr>
          <a:xfrm>
            <a:off x="457200" y="881063"/>
            <a:ext cx="8229600" cy="37149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pic>
        <p:nvPicPr>
          <p:cNvPr id="324" name="Google Shape;324;p35"/>
          <p:cNvPicPr preferRelativeResize="0"/>
          <p:nvPr/>
        </p:nvPicPr>
        <p:blipFill>
          <a:blip r:embed="rId3">
            <a:alphaModFix/>
          </a:blip>
          <a:stretch>
            <a:fillRect/>
          </a:stretch>
        </p:blipFill>
        <p:spPr>
          <a:xfrm>
            <a:off x="0" y="0"/>
            <a:ext cx="9144000" cy="5143500"/>
          </a:xfrm>
          <a:prstGeom prst="rect">
            <a:avLst/>
          </a:prstGeom>
          <a:noFill/>
          <a:ln>
            <a:noFill/>
          </a:ln>
        </p:spPr>
      </p:pic>
      <p:sp>
        <p:nvSpPr>
          <p:cNvPr id="325" name="Google Shape;325;p35"/>
          <p:cNvSpPr txBox="1"/>
          <p:nvPr/>
        </p:nvSpPr>
        <p:spPr>
          <a:xfrm>
            <a:off x="457200" y="426375"/>
            <a:ext cx="3351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326" name="Google Shape;326;p35"/>
          <p:cNvSpPr txBox="1"/>
          <p:nvPr/>
        </p:nvSpPr>
        <p:spPr>
          <a:xfrm>
            <a:off x="2229450" y="2407625"/>
            <a:ext cx="4685100" cy="661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100">
                <a:solidFill>
                  <a:srgbClr val="FFFFFF"/>
                </a:solidFill>
                <a:latin typeface="Maven Pro"/>
                <a:ea typeface="Maven Pro"/>
                <a:cs typeface="Maven Pro"/>
                <a:sym typeface="Maven Pro"/>
              </a:rPr>
              <a:t>Lecture Videos</a:t>
            </a:r>
            <a:endParaRPr sz="3100">
              <a:solidFill>
                <a:srgbClr val="FFFFFF"/>
              </a:solidFill>
              <a:latin typeface="Maven Pro"/>
              <a:ea typeface="Maven Pro"/>
              <a:cs typeface="Maven Pro"/>
              <a:sym typeface="Maven Pro"/>
            </a:endParaRPr>
          </a:p>
        </p:txBody>
      </p:sp>
      <p:pic>
        <p:nvPicPr>
          <p:cNvPr id="327" name="Google Shape;327;p35"/>
          <p:cNvPicPr preferRelativeResize="0"/>
          <p:nvPr/>
        </p:nvPicPr>
        <p:blipFill rotWithShape="1">
          <a:blip r:embed="rId4">
            <a:alphaModFix/>
          </a:blip>
          <a:srcRect b="5949" l="0" r="0" t="8821"/>
          <a:stretch/>
        </p:blipFill>
        <p:spPr>
          <a:xfrm>
            <a:off x="42388" y="620120"/>
            <a:ext cx="9059227" cy="3903268"/>
          </a:xfrm>
          <a:prstGeom prst="rect">
            <a:avLst/>
          </a:prstGeom>
          <a:noFill/>
          <a:ln>
            <a:noFill/>
          </a:ln>
        </p:spPr>
      </p:pic>
      <p:pic>
        <p:nvPicPr>
          <p:cNvPr id="328" name="Google Shape;328;p35"/>
          <p:cNvPicPr preferRelativeResize="0"/>
          <p:nvPr/>
        </p:nvPicPr>
        <p:blipFill rotWithShape="1">
          <a:blip r:embed="rId5">
            <a:alphaModFix/>
          </a:blip>
          <a:srcRect b="6644" l="0" r="0" t="8386"/>
          <a:stretch/>
        </p:blipFill>
        <p:spPr>
          <a:xfrm>
            <a:off x="42400" y="620125"/>
            <a:ext cx="9087407" cy="3903276"/>
          </a:xfrm>
          <a:prstGeom prst="rect">
            <a:avLst/>
          </a:prstGeom>
          <a:noFill/>
          <a:ln>
            <a:noFill/>
          </a:ln>
        </p:spPr>
      </p:pic>
      <p:pic>
        <p:nvPicPr>
          <p:cNvPr id="329" name="Google Shape;329;p35"/>
          <p:cNvPicPr preferRelativeResize="0"/>
          <p:nvPr/>
        </p:nvPicPr>
        <p:blipFill rotWithShape="1">
          <a:blip r:embed="rId6">
            <a:alphaModFix/>
          </a:blip>
          <a:srcRect b="5925" l="0" r="0" t="9551"/>
          <a:stretch/>
        </p:blipFill>
        <p:spPr>
          <a:xfrm>
            <a:off x="42400" y="653550"/>
            <a:ext cx="9033126" cy="3859626"/>
          </a:xfrm>
          <a:prstGeom prst="rect">
            <a:avLst/>
          </a:prstGeom>
          <a:noFill/>
          <a:ln>
            <a:noFill/>
          </a:ln>
        </p:spPr>
      </p:pic>
      <p:pic>
        <p:nvPicPr>
          <p:cNvPr id="330" name="Google Shape;330;p35"/>
          <p:cNvPicPr preferRelativeResize="0"/>
          <p:nvPr/>
        </p:nvPicPr>
        <p:blipFill rotWithShape="1">
          <a:blip r:embed="rId7">
            <a:alphaModFix/>
          </a:blip>
          <a:srcRect b="6228" l="0" r="0" t="10507"/>
          <a:stretch/>
        </p:blipFill>
        <p:spPr>
          <a:xfrm>
            <a:off x="-50371" y="620113"/>
            <a:ext cx="9272944" cy="390327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326"/>
                                        </p:tgtEl>
                                        <p:attrNameLst>
                                          <p:attrName>style.visibility</p:attrName>
                                        </p:attrNameLst>
                                      </p:cBhvr>
                                      <p:to>
                                        <p:strVal val="visible"/>
                                      </p:to>
                                    </p:set>
                                    <p:animEffect filter="fade" transition="in">
                                      <p:cBhvr>
                                        <p:cTn dur="1000"/>
                                        <p:tgtEl>
                                          <p:spTgt spid="326"/>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327"/>
                                        </p:tgtEl>
                                        <p:attrNameLst>
                                          <p:attrName>style.visibility</p:attrName>
                                        </p:attrNameLst>
                                      </p:cBhvr>
                                      <p:to>
                                        <p:strVal val="visible"/>
                                      </p:to>
                                    </p:set>
                                    <p:animEffect filter="fade" transition="in">
                                      <p:cBhvr>
                                        <p:cTn dur="2500"/>
                                        <p:tgtEl>
                                          <p:spTgt spid="327"/>
                                        </p:tgtEl>
                                      </p:cBhvr>
                                    </p:animEffect>
                                  </p:childTnLst>
                                </p:cTn>
                              </p:par>
                            </p:childTnLst>
                          </p:cTn>
                        </p:par>
                        <p:par>
                          <p:cTn fill="hold">
                            <p:stCondLst>
                              <p:cond delay="3500"/>
                            </p:stCondLst>
                            <p:childTnLst>
                              <p:par>
                                <p:cTn fill="hold" nodeType="afterEffect" presetClass="entr" presetID="10" presetSubtype="0">
                                  <p:stCondLst>
                                    <p:cond delay="0"/>
                                  </p:stCondLst>
                                  <p:childTnLst>
                                    <p:set>
                                      <p:cBhvr>
                                        <p:cTn dur="1" fill="hold">
                                          <p:stCondLst>
                                            <p:cond delay="0"/>
                                          </p:stCondLst>
                                        </p:cTn>
                                        <p:tgtEl>
                                          <p:spTgt spid="328"/>
                                        </p:tgtEl>
                                        <p:attrNameLst>
                                          <p:attrName>style.visibility</p:attrName>
                                        </p:attrNameLst>
                                      </p:cBhvr>
                                      <p:to>
                                        <p:strVal val="visible"/>
                                      </p:to>
                                    </p:set>
                                    <p:animEffect filter="fade" transition="in">
                                      <p:cBhvr>
                                        <p:cTn dur="2500"/>
                                        <p:tgtEl>
                                          <p:spTgt spid="328"/>
                                        </p:tgtEl>
                                      </p:cBhvr>
                                    </p:animEffect>
                                  </p:childTnLst>
                                </p:cTn>
                              </p:par>
                            </p:childTnLst>
                          </p:cTn>
                        </p:par>
                        <p:par>
                          <p:cTn fill="hold">
                            <p:stCondLst>
                              <p:cond delay="6000"/>
                            </p:stCondLst>
                            <p:childTnLst>
                              <p:par>
                                <p:cTn fill="hold" nodeType="afterEffect" presetClass="entr" presetID="10" presetSubtype="0">
                                  <p:stCondLst>
                                    <p:cond delay="0"/>
                                  </p:stCondLst>
                                  <p:childTnLst>
                                    <p:set>
                                      <p:cBhvr>
                                        <p:cTn dur="1" fill="hold">
                                          <p:stCondLst>
                                            <p:cond delay="0"/>
                                          </p:stCondLst>
                                        </p:cTn>
                                        <p:tgtEl>
                                          <p:spTgt spid="329"/>
                                        </p:tgtEl>
                                        <p:attrNameLst>
                                          <p:attrName>style.visibility</p:attrName>
                                        </p:attrNameLst>
                                      </p:cBhvr>
                                      <p:to>
                                        <p:strVal val="visible"/>
                                      </p:to>
                                    </p:set>
                                    <p:animEffect filter="fade" transition="in">
                                      <p:cBhvr>
                                        <p:cTn dur="2500"/>
                                        <p:tgtEl>
                                          <p:spTgt spid="329"/>
                                        </p:tgtEl>
                                      </p:cBhvr>
                                    </p:animEffect>
                                  </p:childTnLst>
                                </p:cTn>
                              </p:par>
                            </p:childTnLst>
                          </p:cTn>
                        </p:par>
                        <p:par>
                          <p:cTn fill="hold">
                            <p:stCondLst>
                              <p:cond delay="8500"/>
                            </p:stCondLst>
                            <p:childTnLst>
                              <p:par>
                                <p:cTn fill="hold" nodeType="afterEffect" presetClass="entr" presetID="10" presetSubtype="0">
                                  <p:stCondLst>
                                    <p:cond delay="0"/>
                                  </p:stCondLst>
                                  <p:childTnLst>
                                    <p:set>
                                      <p:cBhvr>
                                        <p:cTn dur="1" fill="hold">
                                          <p:stCondLst>
                                            <p:cond delay="0"/>
                                          </p:stCondLst>
                                        </p:cTn>
                                        <p:tgtEl>
                                          <p:spTgt spid="330"/>
                                        </p:tgtEl>
                                        <p:attrNameLst>
                                          <p:attrName>style.visibility</p:attrName>
                                        </p:attrNameLst>
                                      </p:cBhvr>
                                      <p:to>
                                        <p:strVal val="visible"/>
                                      </p:to>
                                    </p:set>
                                    <p:animEffect filter="fade" transition="in">
                                      <p:cBhvr>
                                        <p:cTn dur="2500"/>
                                        <p:tgtEl>
                                          <p:spTgt spid="33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36"/>
          <p:cNvSpPr txBox="1"/>
          <p:nvPr>
            <p:ph type="title"/>
          </p:nvPr>
        </p:nvSpPr>
        <p:spPr>
          <a:xfrm>
            <a:off x="457200" y="142875"/>
            <a:ext cx="8229600" cy="437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336" name="Google Shape;336;p36"/>
          <p:cNvSpPr txBox="1"/>
          <p:nvPr>
            <p:ph idx="1" type="body"/>
          </p:nvPr>
        </p:nvSpPr>
        <p:spPr>
          <a:xfrm>
            <a:off x="457200" y="881063"/>
            <a:ext cx="8229600" cy="37149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pic>
        <p:nvPicPr>
          <p:cNvPr id="337" name="Google Shape;337;p36"/>
          <p:cNvPicPr preferRelativeResize="0"/>
          <p:nvPr/>
        </p:nvPicPr>
        <p:blipFill>
          <a:blip r:embed="rId3">
            <a:alphaModFix/>
          </a:blip>
          <a:stretch>
            <a:fillRect/>
          </a:stretch>
        </p:blipFill>
        <p:spPr>
          <a:xfrm>
            <a:off x="0" y="0"/>
            <a:ext cx="9144000" cy="5143500"/>
          </a:xfrm>
          <a:prstGeom prst="rect">
            <a:avLst/>
          </a:prstGeom>
          <a:noFill/>
          <a:ln>
            <a:noFill/>
          </a:ln>
        </p:spPr>
      </p:pic>
      <p:sp>
        <p:nvSpPr>
          <p:cNvPr id="338" name="Google Shape;338;p36"/>
          <p:cNvSpPr txBox="1"/>
          <p:nvPr/>
        </p:nvSpPr>
        <p:spPr>
          <a:xfrm>
            <a:off x="457200" y="426375"/>
            <a:ext cx="3351900" cy="78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3900">
              <a:solidFill>
                <a:schemeClr val="lt1"/>
              </a:solidFill>
            </a:endParaRPr>
          </a:p>
        </p:txBody>
      </p:sp>
      <p:sp>
        <p:nvSpPr>
          <p:cNvPr id="339" name="Google Shape;339;p36"/>
          <p:cNvSpPr txBox="1"/>
          <p:nvPr/>
        </p:nvSpPr>
        <p:spPr>
          <a:xfrm>
            <a:off x="488425" y="388750"/>
            <a:ext cx="25818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000">
                <a:solidFill>
                  <a:srgbClr val="FFFFFF"/>
                </a:solidFill>
                <a:latin typeface="Maven Pro"/>
                <a:ea typeface="Maven Pro"/>
                <a:cs typeface="Maven Pro"/>
                <a:sym typeface="Maven Pro"/>
              </a:rPr>
              <a:t>Conclusion</a:t>
            </a:r>
            <a:endParaRPr sz="3000">
              <a:solidFill>
                <a:srgbClr val="FFFFFF"/>
              </a:solidFill>
              <a:latin typeface="Maven Pro"/>
              <a:ea typeface="Maven Pro"/>
              <a:cs typeface="Maven Pro"/>
              <a:sym typeface="Maven Pro"/>
            </a:endParaRPr>
          </a:p>
        </p:txBody>
      </p:sp>
      <p:sp>
        <p:nvSpPr>
          <p:cNvPr id="340" name="Google Shape;340;p36"/>
          <p:cNvSpPr txBox="1"/>
          <p:nvPr/>
        </p:nvSpPr>
        <p:spPr>
          <a:xfrm>
            <a:off x="457200" y="1124850"/>
            <a:ext cx="5903400" cy="2893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solidFill>
                  <a:schemeClr val="lt1"/>
                </a:solidFill>
                <a:latin typeface="Times New Roman"/>
                <a:ea typeface="Times New Roman"/>
                <a:cs typeface="Times New Roman"/>
                <a:sym typeface="Times New Roman"/>
              </a:rPr>
              <a:t>We aim to provide a comprehensive environment to become one stop destination for Learning by different courses for college students and help them for their growth. We provide all the necessary study material. There is always room for improvements in any website, however good and efficient it may be. But the most important thing should be flexible to accept further modifications.</a:t>
            </a:r>
            <a:endParaRPr sz="2000">
              <a:solidFill>
                <a:schemeClr val="lt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15"/>
          <p:cNvSpPr txBox="1"/>
          <p:nvPr>
            <p:ph type="title"/>
          </p:nvPr>
        </p:nvSpPr>
        <p:spPr>
          <a:xfrm>
            <a:off x="457200" y="142875"/>
            <a:ext cx="8229600" cy="437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07" name="Google Shape;107;p15"/>
          <p:cNvSpPr txBox="1"/>
          <p:nvPr>
            <p:ph idx="1" type="body"/>
          </p:nvPr>
        </p:nvSpPr>
        <p:spPr>
          <a:xfrm>
            <a:off x="457200" y="881063"/>
            <a:ext cx="8229600" cy="37149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pic>
        <p:nvPicPr>
          <p:cNvPr id="108" name="Google Shape;108;p15"/>
          <p:cNvPicPr preferRelativeResize="0"/>
          <p:nvPr/>
        </p:nvPicPr>
        <p:blipFill>
          <a:blip r:embed="rId3">
            <a:alphaModFix/>
          </a:blip>
          <a:stretch>
            <a:fillRect/>
          </a:stretch>
        </p:blipFill>
        <p:spPr>
          <a:xfrm>
            <a:off x="0" y="0"/>
            <a:ext cx="9144000" cy="5143500"/>
          </a:xfrm>
          <a:prstGeom prst="rect">
            <a:avLst/>
          </a:prstGeom>
          <a:noFill/>
          <a:ln>
            <a:noFill/>
          </a:ln>
        </p:spPr>
      </p:pic>
      <p:sp>
        <p:nvSpPr>
          <p:cNvPr id="109" name="Google Shape;109;p15"/>
          <p:cNvSpPr txBox="1"/>
          <p:nvPr/>
        </p:nvSpPr>
        <p:spPr>
          <a:xfrm>
            <a:off x="457200" y="426375"/>
            <a:ext cx="3351900" cy="78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3900">
              <a:solidFill>
                <a:schemeClr val="lt1"/>
              </a:solidFill>
            </a:endParaRPr>
          </a:p>
        </p:txBody>
      </p:sp>
      <p:sp>
        <p:nvSpPr>
          <p:cNvPr id="110" name="Google Shape;110;p15"/>
          <p:cNvSpPr txBox="1"/>
          <p:nvPr/>
        </p:nvSpPr>
        <p:spPr>
          <a:xfrm>
            <a:off x="457200" y="142875"/>
            <a:ext cx="24720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600">
                <a:solidFill>
                  <a:srgbClr val="FFFFFF"/>
                </a:solidFill>
                <a:latin typeface="Maven Pro"/>
                <a:ea typeface="Maven Pro"/>
                <a:cs typeface="Maven Pro"/>
                <a:sym typeface="Maven Pro"/>
              </a:rPr>
              <a:t>  </a:t>
            </a:r>
            <a:r>
              <a:rPr lang="en" sz="3000">
                <a:solidFill>
                  <a:srgbClr val="FFFFFF"/>
                </a:solidFill>
                <a:latin typeface="Maven Pro"/>
                <a:ea typeface="Maven Pro"/>
                <a:cs typeface="Maven Pro"/>
                <a:sym typeface="Maven Pro"/>
              </a:rPr>
              <a:t> Content:</a:t>
            </a:r>
            <a:endParaRPr sz="3000">
              <a:solidFill>
                <a:srgbClr val="FFFFFF"/>
              </a:solidFill>
              <a:latin typeface="Maven Pro"/>
              <a:ea typeface="Maven Pro"/>
              <a:cs typeface="Maven Pro"/>
              <a:sym typeface="Maven Pro"/>
            </a:endParaRPr>
          </a:p>
          <a:p>
            <a:pPr indent="0" lvl="0" marL="0" rtl="0" algn="l">
              <a:spcBef>
                <a:spcPts val="0"/>
              </a:spcBef>
              <a:spcAft>
                <a:spcPts val="0"/>
              </a:spcAft>
              <a:buNone/>
            </a:pPr>
            <a:r>
              <a:t/>
            </a:r>
            <a:endParaRPr>
              <a:solidFill>
                <a:srgbClr val="FFFFFF"/>
              </a:solidFill>
            </a:endParaRPr>
          </a:p>
        </p:txBody>
      </p:sp>
      <p:sp>
        <p:nvSpPr>
          <p:cNvPr id="111" name="Google Shape;111;p15"/>
          <p:cNvSpPr txBox="1"/>
          <p:nvPr/>
        </p:nvSpPr>
        <p:spPr>
          <a:xfrm>
            <a:off x="514925" y="714425"/>
            <a:ext cx="8316900" cy="5371800"/>
          </a:xfrm>
          <a:prstGeom prst="rect">
            <a:avLst/>
          </a:prstGeom>
          <a:noFill/>
          <a:ln>
            <a:noFill/>
          </a:ln>
        </p:spPr>
        <p:txBody>
          <a:bodyPr anchorCtr="0" anchor="t" bIns="91425" lIns="91425" spcFirstLastPara="1" rIns="91425" wrap="square" tIns="91425">
            <a:spAutoFit/>
          </a:bodyPr>
          <a:lstStyle/>
          <a:p>
            <a:pPr indent="-336550" lvl="0" marL="457200" rtl="0" algn="l">
              <a:lnSpc>
                <a:spcPct val="150000"/>
              </a:lnSpc>
              <a:spcBef>
                <a:spcPts val="0"/>
              </a:spcBef>
              <a:spcAft>
                <a:spcPts val="0"/>
              </a:spcAft>
              <a:buClr>
                <a:schemeClr val="lt1"/>
              </a:buClr>
              <a:buSzPts val="1700"/>
              <a:buFont typeface="Nunito"/>
              <a:buChar char="●"/>
            </a:pPr>
            <a:r>
              <a:rPr lang="en" sz="1700">
                <a:solidFill>
                  <a:schemeClr val="lt1"/>
                </a:solidFill>
                <a:latin typeface="Nunito"/>
                <a:ea typeface="Nunito"/>
                <a:cs typeface="Nunito"/>
                <a:sym typeface="Nunito"/>
              </a:rPr>
              <a:t>Introduction</a:t>
            </a:r>
            <a:endParaRPr sz="1700">
              <a:solidFill>
                <a:schemeClr val="lt1"/>
              </a:solidFill>
              <a:latin typeface="Nunito"/>
              <a:ea typeface="Nunito"/>
              <a:cs typeface="Nunito"/>
              <a:sym typeface="Nunito"/>
            </a:endParaRPr>
          </a:p>
          <a:p>
            <a:pPr indent="-336550" lvl="0" marL="457200" rtl="0" algn="l">
              <a:lnSpc>
                <a:spcPct val="150000"/>
              </a:lnSpc>
              <a:spcBef>
                <a:spcPts val="0"/>
              </a:spcBef>
              <a:spcAft>
                <a:spcPts val="0"/>
              </a:spcAft>
              <a:buClr>
                <a:schemeClr val="lt1"/>
              </a:buClr>
              <a:buSzPts val="1700"/>
              <a:buFont typeface="Nunito"/>
              <a:buChar char="●"/>
            </a:pPr>
            <a:r>
              <a:rPr lang="en" sz="1700">
                <a:solidFill>
                  <a:schemeClr val="lt1"/>
                </a:solidFill>
                <a:latin typeface="Nunito"/>
                <a:ea typeface="Nunito"/>
                <a:cs typeface="Nunito"/>
                <a:sym typeface="Nunito"/>
              </a:rPr>
              <a:t>Problem Statement</a:t>
            </a:r>
            <a:endParaRPr sz="1700">
              <a:solidFill>
                <a:schemeClr val="lt1"/>
              </a:solidFill>
              <a:latin typeface="Nunito"/>
              <a:ea typeface="Nunito"/>
              <a:cs typeface="Nunito"/>
              <a:sym typeface="Nunito"/>
            </a:endParaRPr>
          </a:p>
          <a:p>
            <a:pPr indent="-336550" lvl="0" marL="457200" rtl="0" algn="l">
              <a:lnSpc>
                <a:spcPct val="150000"/>
              </a:lnSpc>
              <a:spcBef>
                <a:spcPts val="0"/>
              </a:spcBef>
              <a:spcAft>
                <a:spcPts val="0"/>
              </a:spcAft>
              <a:buClr>
                <a:schemeClr val="lt1"/>
              </a:buClr>
              <a:buSzPts val="1700"/>
              <a:buFont typeface="Nunito"/>
              <a:buChar char="●"/>
            </a:pPr>
            <a:r>
              <a:rPr lang="en" sz="1700">
                <a:solidFill>
                  <a:schemeClr val="lt1"/>
                </a:solidFill>
                <a:latin typeface="Nunito"/>
                <a:ea typeface="Nunito"/>
                <a:cs typeface="Nunito"/>
                <a:sym typeface="Nunito"/>
              </a:rPr>
              <a:t>Objective</a:t>
            </a:r>
            <a:endParaRPr sz="1700">
              <a:solidFill>
                <a:schemeClr val="lt1"/>
              </a:solidFill>
              <a:latin typeface="Nunito"/>
              <a:ea typeface="Nunito"/>
              <a:cs typeface="Nunito"/>
              <a:sym typeface="Nunito"/>
            </a:endParaRPr>
          </a:p>
          <a:p>
            <a:pPr indent="-336550" lvl="0" marL="457200" rtl="0" algn="l">
              <a:lnSpc>
                <a:spcPct val="150000"/>
              </a:lnSpc>
              <a:spcBef>
                <a:spcPts val="0"/>
              </a:spcBef>
              <a:spcAft>
                <a:spcPts val="0"/>
              </a:spcAft>
              <a:buClr>
                <a:schemeClr val="lt1"/>
              </a:buClr>
              <a:buSzPts val="1700"/>
              <a:buFont typeface="Nunito"/>
              <a:buChar char="●"/>
            </a:pPr>
            <a:r>
              <a:rPr lang="en" sz="1700">
                <a:solidFill>
                  <a:schemeClr val="lt1"/>
                </a:solidFill>
                <a:latin typeface="Nunito"/>
                <a:ea typeface="Nunito"/>
                <a:cs typeface="Nunito"/>
                <a:sym typeface="Nunito"/>
              </a:rPr>
              <a:t>Technology Used</a:t>
            </a:r>
            <a:endParaRPr sz="1700">
              <a:solidFill>
                <a:schemeClr val="lt1"/>
              </a:solidFill>
              <a:latin typeface="Nunito"/>
              <a:ea typeface="Nunito"/>
              <a:cs typeface="Nunito"/>
              <a:sym typeface="Nunito"/>
            </a:endParaRPr>
          </a:p>
          <a:p>
            <a:pPr indent="-336550" lvl="0" marL="457200" rtl="0" algn="l">
              <a:lnSpc>
                <a:spcPct val="150000"/>
              </a:lnSpc>
              <a:spcBef>
                <a:spcPts val="0"/>
              </a:spcBef>
              <a:spcAft>
                <a:spcPts val="0"/>
              </a:spcAft>
              <a:buClr>
                <a:schemeClr val="lt1"/>
              </a:buClr>
              <a:buSzPts val="1700"/>
              <a:buFont typeface="Nunito"/>
              <a:buChar char="●"/>
            </a:pPr>
            <a:r>
              <a:rPr lang="en" sz="1700">
                <a:solidFill>
                  <a:schemeClr val="lt1"/>
                </a:solidFill>
                <a:latin typeface="Nunito"/>
                <a:ea typeface="Nunito"/>
                <a:cs typeface="Nunito"/>
                <a:sym typeface="Nunito"/>
              </a:rPr>
              <a:t>What is E-Learning</a:t>
            </a:r>
            <a:endParaRPr sz="1700">
              <a:solidFill>
                <a:schemeClr val="lt1"/>
              </a:solidFill>
              <a:latin typeface="Nunito"/>
              <a:ea typeface="Nunito"/>
              <a:cs typeface="Nunito"/>
              <a:sym typeface="Nunito"/>
            </a:endParaRPr>
          </a:p>
          <a:p>
            <a:pPr indent="-336550" lvl="0" marL="457200" rtl="0" algn="l">
              <a:lnSpc>
                <a:spcPct val="150000"/>
              </a:lnSpc>
              <a:spcBef>
                <a:spcPts val="0"/>
              </a:spcBef>
              <a:spcAft>
                <a:spcPts val="0"/>
              </a:spcAft>
              <a:buClr>
                <a:schemeClr val="lt1"/>
              </a:buClr>
              <a:buSzPts val="1700"/>
              <a:buFont typeface="Nunito"/>
              <a:buChar char="●"/>
            </a:pPr>
            <a:r>
              <a:rPr lang="en" sz="1700">
                <a:solidFill>
                  <a:schemeClr val="lt1"/>
                </a:solidFill>
                <a:latin typeface="Nunito"/>
                <a:ea typeface="Nunito"/>
                <a:cs typeface="Nunito"/>
                <a:sym typeface="Nunito"/>
              </a:rPr>
              <a:t>Advantages</a:t>
            </a:r>
            <a:endParaRPr sz="1700">
              <a:solidFill>
                <a:schemeClr val="lt1"/>
              </a:solidFill>
              <a:latin typeface="Nunito"/>
              <a:ea typeface="Nunito"/>
              <a:cs typeface="Nunito"/>
              <a:sym typeface="Nunito"/>
            </a:endParaRPr>
          </a:p>
          <a:p>
            <a:pPr indent="-336550" lvl="0" marL="457200" rtl="0" algn="l">
              <a:lnSpc>
                <a:spcPct val="150000"/>
              </a:lnSpc>
              <a:spcBef>
                <a:spcPts val="0"/>
              </a:spcBef>
              <a:spcAft>
                <a:spcPts val="0"/>
              </a:spcAft>
              <a:buClr>
                <a:schemeClr val="lt1"/>
              </a:buClr>
              <a:buSzPts val="1700"/>
              <a:buFont typeface="Nunito"/>
              <a:buChar char="●"/>
            </a:pPr>
            <a:r>
              <a:rPr lang="en" sz="1700">
                <a:solidFill>
                  <a:schemeClr val="lt1"/>
                </a:solidFill>
                <a:latin typeface="Nunito"/>
                <a:ea typeface="Nunito"/>
                <a:cs typeface="Nunito"/>
                <a:sym typeface="Nunito"/>
              </a:rPr>
              <a:t>Disadvantages</a:t>
            </a:r>
            <a:endParaRPr sz="1700">
              <a:solidFill>
                <a:schemeClr val="lt1"/>
              </a:solidFill>
              <a:latin typeface="Nunito"/>
              <a:ea typeface="Nunito"/>
              <a:cs typeface="Nunito"/>
              <a:sym typeface="Nunito"/>
            </a:endParaRPr>
          </a:p>
          <a:p>
            <a:pPr indent="-336550" lvl="0" marL="457200" rtl="0" algn="l">
              <a:lnSpc>
                <a:spcPct val="150000"/>
              </a:lnSpc>
              <a:spcBef>
                <a:spcPts val="0"/>
              </a:spcBef>
              <a:spcAft>
                <a:spcPts val="0"/>
              </a:spcAft>
              <a:buClr>
                <a:schemeClr val="lt1"/>
              </a:buClr>
              <a:buSzPts val="1700"/>
              <a:buFont typeface="Nunito"/>
              <a:buChar char="●"/>
            </a:pPr>
            <a:r>
              <a:rPr lang="en" sz="1700">
                <a:solidFill>
                  <a:schemeClr val="lt1"/>
                </a:solidFill>
                <a:latin typeface="Nunito"/>
                <a:ea typeface="Nunito"/>
                <a:cs typeface="Nunito"/>
                <a:sym typeface="Nunito"/>
              </a:rPr>
              <a:t>Future</a:t>
            </a:r>
            <a:endParaRPr sz="1700">
              <a:solidFill>
                <a:schemeClr val="lt1"/>
              </a:solidFill>
              <a:latin typeface="Nunito"/>
              <a:ea typeface="Nunito"/>
              <a:cs typeface="Nunito"/>
              <a:sym typeface="Nunito"/>
            </a:endParaRPr>
          </a:p>
          <a:p>
            <a:pPr indent="-336550" lvl="0" marL="457200" rtl="0" algn="l">
              <a:lnSpc>
                <a:spcPct val="150000"/>
              </a:lnSpc>
              <a:spcBef>
                <a:spcPts val="0"/>
              </a:spcBef>
              <a:spcAft>
                <a:spcPts val="0"/>
              </a:spcAft>
              <a:buClr>
                <a:schemeClr val="lt1"/>
              </a:buClr>
              <a:buSzPts val="1700"/>
              <a:buFont typeface="Nunito"/>
              <a:buChar char="●"/>
            </a:pPr>
            <a:r>
              <a:rPr lang="en" sz="1700">
                <a:solidFill>
                  <a:schemeClr val="lt1"/>
                </a:solidFill>
                <a:latin typeface="Nunito"/>
                <a:ea typeface="Nunito"/>
                <a:cs typeface="Nunito"/>
                <a:sym typeface="Nunito"/>
              </a:rPr>
              <a:t>Difference between E-Learning and Traditional Learning</a:t>
            </a:r>
            <a:endParaRPr sz="1700">
              <a:solidFill>
                <a:schemeClr val="lt1"/>
              </a:solidFill>
              <a:latin typeface="Nunito"/>
              <a:ea typeface="Nunito"/>
              <a:cs typeface="Nunito"/>
              <a:sym typeface="Nunito"/>
            </a:endParaRPr>
          </a:p>
          <a:p>
            <a:pPr indent="-336550" lvl="0" marL="457200" rtl="0" algn="l">
              <a:lnSpc>
                <a:spcPct val="150000"/>
              </a:lnSpc>
              <a:spcBef>
                <a:spcPts val="0"/>
              </a:spcBef>
              <a:spcAft>
                <a:spcPts val="0"/>
              </a:spcAft>
              <a:buClr>
                <a:schemeClr val="lt1"/>
              </a:buClr>
              <a:buSzPts val="1700"/>
              <a:buFont typeface="Nunito"/>
              <a:buChar char="●"/>
            </a:pPr>
            <a:r>
              <a:rPr lang="en" sz="1700">
                <a:solidFill>
                  <a:schemeClr val="lt1"/>
                </a:solidFill>
                <a:latin typeface="Nunito"/>
                <a:ea typeface="Nunito"/>
                <a:cs typeface="Nunito"/>
                <a:sym typeface="Nunito"/>
              </a:rPr>
              <a:t>Implementation</a:t>
            </a:r>
            <a:endParaRPr sz="1700">
              <a:solidFill>
                <a:schemeClr val="lt1"/>
              </a:solidFill>
              <a:latin typeface="Nunito"/>
              <a:ea typeface="Nunito"/>
              <a:cs typeface="Nunito"/>
              <a:sym typeface="Nunito"/>
            </a:endParaRPr>
          </a:p>
          <a:p>
            <a:pPr indent="-336550" lvl="0" marL="457200" rtl="0" algn="l">
              <a:lnSpc>
                <a:spcPct val="150000"/>
              </a:lnSpc>
              <a:spcBef>
                <a:spcPts val="0"/>
              </a:spcBef>
              <a:spcAft>
                <a:spcPts val="0"/>
              </a:spcAft>
              <a:buClr>
                <a:schemeClr val="lt1"/>
              </a:buClr>
              <a:buSzPts val="1700"/>
              <a:buFont typeface="Nunito"/>
              <a:buChar char="●"/>
            </a:pPr>
            <a:r>
              <a:rPr lang="en" sz="1700">
                <a:solidFill>
                  <a:schemeClr val="lt1"/>
                </a:solidFill>
                <a:latin typeface="Nunito"/>
                <a:ea typeface="Nunito"/>
                <a:cs typeface="Nunito"/>
                <a:sym typeface="Nunito"/>
              </a:rPr>
              <a:t>Conclusion</a:t>
            </a:r>
            <a:endParaRPr sz="1700">
              <a:solidFill>
                <a:schemeClr val="lt1"/>
              </a:solidFill>
              <a:latin typeface="Nunito"/>
              <a:ea typeface="Nunito"/>
              <a:cs typeface="Nunito"/>
              <a:sym typeface="Nunito"/>
            </a:endParaRPr>
          </a:p>
          <a:p>
            <a:pPr indent="0" lvl="0" marL="457200" rtl="0" algn="l">
              <a:lnSpc>
                <a:spcPct val="150000"/>
              </a:lnSpc>
              <a:spcBef>
                <a:spcPts val="1200"/>
              </a:spcBef>
              <a:spcAft>
                <a:spcPts val="0"/>
              </a:spcAft>
              <a:buNone/>
            </a:pPr>
            <a:r>
              <a:t/>
            </a:r>
            <a:endParaRPr sz="1500">
              <a:solidFill>
                <a:schemeClr val="lt1"/>
              </a:solidFill>
              <a:latin typeface="Nunito"/>
              <a:ea typeface="Nunito"/>
              <a:cs typeface="Nunito"/>
              <a:sym typeface="Nunito"/>
            </a:endParaRPr>
          </a:p>
          <a:p>
            <a:pPr indent="0" lvl="0" marL="0" rtl="0" algn="l">
              <a:lnSpc>
                <a:spcPct val="150000"/>
              </a:lnSpc>
              <a:spcBef>
                <a:spcPts val="1200"/>
              </a:spcBef>
              <a:spcAft>
                <a:spcPts val="0"/>
              </a:spcAft>
              <a:buNone/>
            </a:pPr>
            <a:r>
              <a:t/>
            </a:r>
            <a:endParaRPr>
              <a:solidFill>
                <a:srgbClr val="FFFFFF"/>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16"/>
          <p:cNvSpPr txBox="1"/>
          <p:nvPr>
            <p:ph type="title"/>
          </p:nvPr>
        </p:nvSpPr>
        <p:spPr>
          <a:xfrm>
            <a:off x="457200" y="142875"/>
            <a:ext cx="8229600" cy="437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17" name="Google Shape;117;p16"/>
          <p:cNvSpPr txBox="1"/>
          <p:nvPr>
            <p:ph idx="1" type="body"/>
          </p:nvPr>
        </p:nvSpPr>
        <p:spPr>
          <a:xfrm>
            <a:off x="457200" y="881063"/>
            <a:ext cx="8229600" cy="37149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pic>
        <p:nvPicPr>
          <p:cNvPr id="118" name="Google Shape;118;p16"/>
          <p:cNvPicPr preferRelativeResize="0"/>
          <p:nvPr/>
        </p:nvPicPr>
        <p:blipFill>
          <a:blip r:embed="rId3">
            <a:alphaModFix/>
          </a:blip>
          <a:stretch>
            <a:fillRect/>
          </a:stretch>
        </p:blipFill>
        <p:spPr>
          <a:xfrm>
            <a:off x="0" y="0"/>
            <a:ext cx="9144000" cy="5143500"/>
          </a:xfrm>
          <a:prstGeom prst="rect">
            <a:avLst/>
          </a:prstGeom>
          <a:noFill/>
          <a:ln>
            <a:noFill/>
          </a:ln>
        </p:spPr>
      </p:pic>
      <p:sp>
        <p:nvSpPr>
          <p:cNvPr id="119" name="Google Shape;119;p16"/>
          <p:cNvSpPr txBox="1"/>
          <p:nvPr/>
        </p:nvSpPr>
        <p:spPr>
          <a:xfrm>
            <a:off x="457200" y="579975"/>
            <a:ext cx="33519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000">
                <a:solidFill>
                  <a:schemeClr val="lt1"/>
                </a:solidFill>
                <a:latin typeface="Maven Pro"/>
                <a:ea typeface="Maven Pro"/>
                <a:cs typeface="Maven Pro"/>
                <a:sym typeface="Maven Pro"/>
              </a:rPr>
              <a:t>Introduction</a:t>
            </a:r>
            <a:endParaRPr sz="3000">
              <a:solidFill>
                <a:schemeClr val="lt1"/>
              </a:solidFill>
              <a:latin typeface="Maven Pro"/>
              <a:ea typeface="Maven Pro"/>
              <a:cs typeface="Maven Pro"/>
              <a:sym typeface="Maven Pro"/>
            </a:endParaRPr>
          </a:p>
        </p:txBody>
      </p:sp>
      <p:sp>
        <p:nvSpPr>
          <p:cNvPr id="120" name="Google Shape;120;p16"/>
          <p:cNvSpPr txBox="1"/>
          <p:nvPr/>
        </p:nvSpPr>
        <p:spPr>
          <a:xfrm>
            <a:off x="457200" y="1376000"/>
            <a:ext cx="5414100" cy="22164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2000">
                <a:solidFill>
                  <a:srgbClr val="FFFFFF"/>
                </a:solidFill>
                <a:latin typeface="Maven Pro"/>
                <a:ea typeface="Maven Pro"/>
                <a:cs typeface="Maven Pro"/>
                <a:sym typeface="Maven Pro"/>
              </a:rPr>
              <a:t>E-learning is a method of obtaining knowledge through digital or, web-enabled gadgets like computers, laptops, tablets, or smartphones.</a:t>
            </a:r>
            <a:endParaRPr sz="2000">
              <a:solidFill>
                <a:srgbClr val="FFFFFF"/>
              </a:solidFill>
              <a:latin typeface="Maven Pro"/>
              <a:ea typeface="Maven Pro"/>
              <a:cs typeface="Maven Pro"/>
              <a:sym typeface="Maven Pro"/>
            </a:endParaRPr>
          </a:p>
          <a:p>
            <a:pPr indent="0" lvl="0" marL="0" rtl="0" algn="l">
              <a:spcBef>
                <a:spcPts val="0"/>
              </a:spcBef>
              <a:spcAft>
                <a:spcPts val="0"/>
              </a:spcAft>
              <a:buNone/>
            </a:pPr>
            <a:r>
              <a:t/>
            </a:r>
            <a:endParaRPr sz="1200">
              <a:solidFill>
                <a:srgbClr val="FFFFFF"/>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17"/>
          <p:cNvSpPr txBox="1"/>
          <p:nvPr>
            <p:ph type="title"/>
          </p:nvPr>
        </p:nvSpPr>
        <p:spPr>
          <a:xfrm>
            <a:off x="457200" y="142875"/>
            <a:ext cx="8229600" cy="437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26" name="Google Shape;126;p17"/>
          <p:cNvSpPr txBox="1"/>
          <p:nvPr>
            <p:ph idx="1" type="body"/>
          </p:nvPr>
        </p:nvSpPr>
        <p:spPr>
          <a:xfrm>
            <a:off x="457200" y="881063"/>
            <a:ext cx="8229600" cy="37149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pic>
        <p:nvPicPr>
          <p:cNvPr id="127" name="Google Shape;127;p17"/>
          <p:cNvPicPr preferRelativeResize="0"/>
          <p:nvPr/>
        </p:nvPicPr>
        <p:blipFill>
          <a:blip r:embed="rId3">
            <a:alphaModFix/>
          </a:blip>
          <a:stretch>
            <a:fillRect/>
          </a:stretch>
        </p:blipFill>
        <p:spPr>
          <a:xfrm>
            <a:off x="0" y="0"/>
            <a:ext cx="9144000" cy="5143500"/>
          </a:xfrm>
          <a:prstGeom prst="rect">
            <a:avLst/>
          </a:prstGeom>
          <a:noFill/>
          <a:ln>
            <a:noFill/>
          </a:ln>
        </p:spPr>
      </p:pic>
      <p:sp>
        <p:nvSpPr>
          <p:cNvPr id="128" name="Google Shape;128;p17"/>
          <p:cNvSpPr txBox="1"/>
          <p:nvPr/>
        </p:nvSpPr>
        <p:spPr>
          <a:xfrm>
            <a:off x="457200" y="426375"/>
            <a:ext cx="3351900" cy="78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3900">
              <a:solidFill>
                <a:schemeClr val="lt1"/>
              </a:solidFill>
            </a:endParaRPr>
          </a:p>
        </p:txBody>
      </p:sp>
      <p:sp>
        <p:nvSpPr>
          <p:cNvPr id="129" name="Google Shape;129;p17"/>
          <p:cNvSpPr txBox="1"/>
          <p:nvPr/>
        </p:nvSpPr>
        <p:spPr>
          <a:xfrm>
            <a:off x="457200" y="495675"/>
            <a:ext cx="52731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000">
                <a:solidFill>
                  <a:srgbClr val="FFFFFF"/>
                </a:solidFill>
                <a:latin typeface="Maven Pro"/>
                <a:ea typeface="Maven Pro"/>
                <a:cs typeface="Maven Pro"/>
                <a:sym typeface="Maven Pro"/>
              </a:rPr>
              <a:t>Problem </a:t>
            </a:r>
            <a:r>
              <a:rPr lang="en" sz="3000">
                <a:solidFill>
                  <a:srgbClr val="FFFFFF"/>
                </a:solidFill>
                <a:latin typeface="Maven Pro"/>
                <a:ea typeface="Maven Pro"/>
                <a:cs typeface="Maven Pro"/>
                <a:sym typeface="Maven Pro"/>
              </a:rPr>
              <a:t>Statement</a:t>
            </a:r>
            <a:endParaRPr sz="3000">
              <a:solidFill>
                <a:srgbClr val="FFFFFF"/>
              </a:solidFill>
              <a:latin typeface="Maven Pro"/>
              <a:ea typeface="Maven Pro"/>
              <a:cs typeface="Maven Pro"/>
              <a:sym typeface="Maven Pro"/>
            </a:endParaRPr>
          </a:p>
        </p:txBody>
      </p:sp>
      <p:sp>
        <p:nvSpPr>
          <p:cNvPr id="130" name="Google Shape;130;p17"/>
          <p:cNvSpPr txBox="1"/>
          <p:nvPr/>
        </p:nvSpPr>
        <p:spPr>
          <a:xfrm>
            <a:off x="457200" y="1291675"/>
            <a:ext cx="5613300" cy="3016800"/>
          </a:xfrm>
          <a:prstGeom prst="rect">
            <a:avLst/>
          </a:prstGeom>
          <a:noFill/>
          <a:ln>
            <a:noFill/>
          </a:ln>
        </p:spPr>
        <p:txBody>
          <a:bodyPr anchorCtr="0" anchor="t" bIns="91425" lIns="91425" spcFirstLastPara="1" rIns="91425" wrap="square" tIns="91425">
            <a:spAutoFit/>
          </a:bodyPr>
          <a:lstStyle/>
          <a:p>
            <a:pPr indent="-355600" lvl="0" marL="457200" rtl="0" algn="l">
              <a:lnSpc>
                <a:spcPct val="150000"/>
              </a:lnSpc>
              <a:spcBef>
                <a:spcPts val="0"/>
              </a:spcBef>
              <a:spcAft>
                <a:spcPts val="0"/>
              </a:spcAft>
              <a:buClr>
                <a:srgbClr val="FFFFFF"/>
              </a:buClr>
              <a:buSzPts val="2000"/>
              <a:buFont typeface="Maven Pro"/>
              <a:buChar char="●"/>
            </a:pPr>
            <a:r>
              <a:rPr lang="en" sz="2000">
                <a:solidFill>
                  <a:srgbClr val="FFFFFF"/>
                </a:solidFill>
                <a:latin typeface="Maven Pro"/>
                <a:ea typeface="Maven Pro"/>
                <a:cs typeface="Maven Pro"/>
                <a:sym typeface="Maven Pro"/>
              </a:rPr>
              <a:t>Many people </a:t>
            </a:r>
            <a:r>
              <a:rPr lang="en" sz="2000">
                <a:solidFill>
                  <a:srgbClr val="FFFFFF"/>
                </a:solidFill>
                <a:latin typeface="Maven Pro"/>
                <a:ea typeface="Maven Pro"/>
                <a:cs typeface="Maven Pro"/>
                <a:sym typeface="Maven Pro"/>
              </a:rPr>
              <a:t>especially</a:t>
            </a:r>
            <a:r>
              <a:rPr lang="en" sz="2000">
                <a:solidFill>
                  <a:srgbClr val="FFFFFF"/>
                </a:solidFill>
                <a:latin typeface="Maven Pro"/>
                <a:ea typeface="Maven Pro"/>
                <a:cs typeface="Maven Pro"/>
                <a:sym typeface="Maven Pro"/>
              </a:rPr>
              <a:t> in rural areas are not able to  migrate to urban areas for higher education due to lack of facilities.</a:t>
            </a:r>
            <a:endParaRPr sz="2000">
              <a:solidFill>
                <a:srgbClr val="FFFFFF"/>
              </a:solidFill>
              <a:latin typeface="Maven Pro"/>
              <a:ea typeface="Maven Pro"/>
              <a:cs typeface="Maven Pro"/>
              <a:sym typeface="Maven Pro"/>
            </a:endParaRPr>
          </a:p>
          <a:p>
            <a:pPr indent="-355600" lvl="0" marL="457200" rtl="0" algn="l">
              <a:lnSpc>
                <a:spcPct val="150000"/>
              </a:lnSpc>
              <a:spcBef>
                <a:spcPts val="0"/>
              </a:spcBef>
              <a:spcAft>
                <a:spcPts val="0"/>
              </a:spcAft>
              <a:buClr>
                <a:srgbClr val="FFFFFF"/>
              </a:buClr>
              <a:buSzPts val="2000"/>
              <a:buFont typeface="Maven Pro"/>
              <a:buChar char="●"/>
            </a:pPr>
            <a:r>
              <a:rPr lang="en" sz="2000">
                <a:solidFill>
                  <a:srgbClr val="FFFFFF"/>
                </a:solidFill>
                <a:latin typeface="Maven Pro"/>
                <a:ea typeface="Maven Pro"/>
                <a:cs typeface="Maven Pro"/>
                <a:sym typeface="Maven Pro"/>
              </a:rPr>
              <a:t>If somehow they are able to do so it consumes their time.</a:t>
            </a:r>
            <a:endParaRPr sz="2000">
              <a:solidFill>
                <a:srgbClr val="FFFFFF"/>
              </a:solidFill>
              <a:latin typeface="Maven Pro"/>
              <a:ea typeface="Maven Pro"/>
              <a:cs typeface="Maven Pro"/>
              <a:sym typeface="Maven Pro"/>
            </a:endParaRPr>
          </a:p>
          <a:p>
            <a:pPr indent="0" lvl="0" marL="0" rtl="0" algn="l">
              <a:spcBef>
                <a:spcPts val="0"/>
              </a:spcBef>
              <a:spcAft>
                <a:spcPts val="0"/>
              </a:spcAft>
              <a:buNone/>
            </a:pPr>
            <a:r>
              <a:t/>
            </a:r>
            <a:endParaRPr sz="2000">
              <a:solidFill>
                <a:srgbClr val="FFFFFF"/>
              </a:solidFill>
              <a:latin typeface="Maven Pro"/>
              <a:ea typeface="Maven Pro"/>
              <a:cs typeface="Maven Pro"/>
              <a:sym typeface="Maven Pro"/>
            </a:endParaRPr>
          </a:p>
          <a:p>
            <a:pPr indent="0" lvl="0" marL="0" rtl="0" algn="l">
              <a:spcBef>
                <a:spcPts val="0"/>
              </a:spcBef>
              <a:spcAft>
                <a:spcPts val="0"/>
              </a:spcAft>
              <a:buNone/>
            </a:pPr>
            <a:r>
              <a:t/>
            </a:r>
            <a:endParaRPr>
              <a:solidFill>
                <a:srgbClr val="FFFFFF"/>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18"/>
          <p:cNvSpPr txBox="1"/>
          <p:nvPr>
            <p:ph type="title"/>
          </p:nvPr>
        </p:nvSpPr>
        <p:spPr>
          <a:xfrm>
            <a:off x="457200" y="142875"/>
            <a:ext cx="8229600" cy="437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6" name="Google Shape;136;p18"/>
          <p:cNvSpPr txBox="1"/>
          <p:nvPr>
            <p:ph idx="1" type="body"/>
          </p:nvPr>
        </p:nvSpPr>
        <p:spPr>
          <a:xfrm>
            <a:off x="457200" y="881063"/>
            <a:ext cx="8229600" cy="37149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pic>
        <p:nvPicPr>
          <p:cNvPr id="137" name="Google Shape;137;p18"/>
          <p:cNvPicPr preferRelativeResize="0"/>
          <p:nvPr/>
        </p:nvPicPr>
        <p:blipFill>
          <a:blip r:embed="rId3">
            <a:alphaModFix/>
          </a:blip>
          <a:stretch>
            <a:fillRect/>
          </a:stretch>
        </p:blipFill>
        <p:spPr>
          <a:xfrm>
            <a:off x="0" y="0"/>
            <a:ext cx="9144000" cy="5143500"/>
          </a:xfrm>
          <a:prstGeom prst="rect">
            <a:avLst/>
          </a:prstGeom>
          <a:noFill/>
          <a:ln>
            <a:noFill/>
          </a:ln>
        </p:spPr>
      </p:pic>
      <p:sp>
        <p:nvSpPr>
          <p:cNvPr id="138" name="Google Shape;138;p18"/>
          <p:cNvSpPr txBox="1"/>
          <p:nvPr/>
        </p:nvSpPr>
        <p:spPr>
          <a:xfrm>
            <a:off x="457200" y="426375"/>
            <a:ext cx="3351900" cy="78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3900">
              <a:solidFill>
                <a:schemeClr val="lt1"/>
              </a:solidFill>
            </a:endParaRPr>
          </a:p>
        </p:txBody>
      </p:sp>
      <p:sp>
        <p:nvSpPr>
          <p:cNvPr id="139" name="Google Shape;139;p18"/>
          <p:cNvSpPr txBox="1"/>
          <p:nvPr/>
        </p:nvSpPr>
        <p:spPr>
          <a:xfrm>
            <a:off x="388775" y="279125"/>
            <a:ext cx="33108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000">
                <a:solidFill>
                  <a:srgbClr val="FFFFFF"/>
                </a:solidFill>
                <a:latin typeface="Maven Pro"/>
                <a:ea typeface="Maven Pro"/>
                <a:cs typeface="Maven Pro"/>
                <a:sym typeface="Maven Pro"/>
              </a:rPr>
              <a:t>   Objective</a:t>
            </a:r>
            <a:endParaRPr sz="3000">
              <a:solidFill>
                <a:srgbClr val="FFFFFF"/>
              </a:solidFill>
              <a:latin typeface="Maven Pro"/>
              <a:ea typeface="Maven Pro"/>
              <a:cs typeface="Maven Pro"/>
              <a:sym typeface="Maven Pro"/>
            </a:endParaRPr>
          </a:p>
        </p:txBody>
      </p:sp>
      <p:sp>
        <p:nvSpPr>
          <p:cNvPr id="140" name="Google Shape;140;p18"/>
          <p:cNvSpPr txBox="1"/>
          <p:nvPr/>
        </p:nvSpPr>
        <p:spPr>
          <a:xfrm>
            <a:off x="388775" y="1005375"/>
            <a:ext cx="5432700" cy="3324600"/>
          </a:xfrm>
          <a:prstGeom prst="rect">
            <a:avLst/>
          </a:prstGeom>
          <a:noFill/>
          <a:ln>
            <a:noFill/>
          </a:ln>
        </p:spPr>
        <p:txBody>
          <a:bodyPr anchorCtr="0" anchor="t" bIns="91425" lIns="91425" spcFirstLastPara="1" rIns="91425" wrap="square" tIns="91425">
            <a:spAutoFit/>
          </a:bodyPr>
          <a:lstStyle/>
          <a:p>
            <a:pPr indent="-355600" lvl="0" marL="457200" rtl="0" algn="l">
              <a:lnSpc>
                <a:spcPct val="115000"/>
              </a:lnSpc>
              <a:spcBef>
                <a:spcPts val="0"/>
              </a:spcBef>
              <a:spcAft>
                <a:spcPts val="0"/>
              </a:spcAft>
              <a:buClr>
                <a:srgbClr val="FFFFFF"/>
              </a:buClr>
              <a:buSzPts val="2000"/>
              <a:buFont typeface="Maven Pro"/>
              <a:buChar char="●"/>
            </a:pPr>
            <a:r>
              <a:rPr lang="en" sz="2000">
                <a:solidFill>
                  <a:srgbClr val="FFFFFF"/>
                </a:solidFill>
                <a:latin typeface="Maven Pro"/>
                <a:ea typeface="Maven Pro"/>
                <a:cs typeface="Maven Pro"/>
                <a:sym typeface="Maven Pro"/>
              </a:rPr>
              <a:t>StarLite  allows for an unrestricted freedom to gain access to learnings to anyone willing to expand their skills and knowledge regardless of their age, gender, nationality, and creed.</a:t>
            </a:r>
            <a:endParaRPr sz="2000">
              <a:solidFill>
                <a:srgbClr val="FFFFFF"/>
              </a:solidFill>
              <a:latin typeface="Maven Pro"/>
              <a:ea typeface="Maven Pro"/>
              <a:cs typeface="Maven Pro"/>
              <a:sym typeface="Maven Pro"/>
            </a:endParaRPr>
          </a:p>
          <a:p>
            <a:pPr indent="-355600" lvl="0" marL="457200" rtl="0" algn="l">
              <a:lnSpc>
                <a:spcPct val="115000"/>
              </a:lnSpc>
              <a:spcBef>
                <a:spcPts val="0"/>
              </a:spcBef>
              <a:spcAft>
                <a:spcPts val="0"/>
              </a:spcAft>
              <a:buClr>
                <a:srgbClr val="FFFFFF"/>
              </a:buClr>
              <a:buSzPts val="2000"/>
              <a:buFont typeface="Maven Pro"/>
              <a:buChar char="●"/>
            </a:pPr>
            <a:r>
              <a:rPr lang="en" sz="2000">
                <a:solidFill>
                  <a:srgbClr val="FFFFFF"/>
                </a:solidFill>
                <a:latin typeface="Maven Pro"/>
                <a:ea typeface="Maven Pro"/>
                <a:cs typeface="Maven Pro"/>
                <a:sym typeface="Maven Pro"/>
              </a:rPr>
              <a:t>It is Free Of Cost, which cuts down the expenses for many things that are counted as the utmost requirement in manual learning. </a:t>
            </a:r>
            <a:endParaRPr sz="2000">
              <a:solidFill>
                <a:srgbClr val="FFFFFF"/>
              </a:solidFill>
              <a:latin typeface="Maven Pro"/>
              <a:ea typeface="Maven Pro"/>
              <a:cs typeface="Maven Pro"/>
              <a:sym typeface="Maven Pr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19"/>
          <p:cNvSpPr txBox="1"/>
          <p:nvPr>
            <p:ph type="title"/>
          </p:nvPr>
        </p:nvSpPr>
        <p:spPr>
          <a:xfrm>
            <a:off x="457200" y="142875"/>
            <a:ext cx="8229600" cy="437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46" name="Google Shape;146;p19"/>
          <p:cNvSpPr txBox="1"/>
          <p:nvPr>
            <p:ph idx="1" type="body"/>
          </p:nvPr>
        </p:nvSpPr>
        <p:spPr>
          <a:xfrm>
            <a:off x="457200" y="881063"/>
            <a:ext cx="8229600" cy="37149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pic>
        <p:nvPicPr>
          <p:cNvPr id="147" name="Google Shape;147;p19"/>
          <p:cNvPicPr preferRelativeResize="0"/>
          <p:nvPr/>
        </p:nvPicPr>
        <p:blipFill>
          <a:blip r:embed="rId3">
            <a:alphaModFix/>
          </a:blip>
          <a:stretch>
            <a:fillRect/>
          </a:stretch>
        </p:blipFill>
        <p:spPr>
          <a:xfrm>
            <a:off x="0" y="0"/>
            <a:ext cx="9144000" cy="5143500"/>
          </a:xfrm>
          <a:prstGeom prst="rect">
            <a:avLst/>
          </a:prstGeom>
          <a:noFill/>
          <a:ln>
            <a:noFill/>
          </a:ln>
        </p:spPr>
      </p:pic>
      <p:sp>
        <p:nvSpPr>
          <p:cNvPr id="148" name="Google Shape;148;p19"/>
          <p:cNvSpPr txBox="1"/>
          <p:nvPr/>
        </p:nvSpPr>
        <p:spPr>
          <a:xfrm>
            <a:off x="457200" y="426375"/>
            <a:ext cx="3351900" cy="78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3900">
              <a:solidFill>
                <a:schemeClr val="lt1"/>
              </a:solidFill>
            </a:endParaRPr>
          </a:p>
        </p:txBody>
      </p:sp>
      <p:sp>
        <p:nvSpPr>
          <p:cNvPr id="149" name="Google Shape;149;p19"/>
          <p:cNvSpPr txBox="1"/>
          <p:nvPr/>
        </p:nvSpPr>
        <p:spPr>
          <a:xfrm>
            <a:off x="152425" y="87700"/>
            <a:ext cx="61131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000">
                <a:solidFill>
                  <a:srgbClr val="FFFFFF"/>
                </a:solidFill>
                <a:latin typeface="Maven Pro"/>
                <a:ea typeface="Maven Pro"/>
                <a:cs typeface="Maven Pro"/>
                <a:sym typeface="Maven Pro"/>
              </a:rPr>
              <a:t>   </a:t>
            </a:r>
            <a:r>
              <a:rPr lang="en" sz="2800">
                <a:solidFill>
                  <a:srgbClr val="FFFFFF"/>
                </a:solidFill>
                <a:latin typeface="Maven Pro"/>
                <a:ea typeface="Maven Pro"/>
                <a:cs typeface="Maven Pro"/>
                <a:sym typeface="Maven Pro"/>
              </a:rPr>
              <a:t>Technology Used (Front-End)</a:t>
            </a:r>
            <a:endParaRPr sz="2800">
              <a:solidFill>
                <a:srgbClr val="FFFFFF"/>
              </a:solidFill>
              <a:latin typeface="Maven Pro"/>
              <a:ea typeface="Maven Pro"/>
              <a:cs typeface="Maven Pro"/>
              <a:sym typeface="Maven Pro"/>
            </a:endParaRPr>
          </a:p>
        </p:txBody>
      </p:sp>
      <p:sp>
        <p:nvSpPr>
          <p:cNvPr id="150" name="Google Shape;150;p19"/>
          <p:cNvSpPr txBox="1"/>
          <p:nvPr/>
        </p:nvSpPr>
        <p:spPr>
          <a:xfrm>
            <a:off x="152425" y="734200"/>
            <a:ext cx="5821200" cy="4104600"/>
          </a:xfrm>
          <a:prstGeom prst="rect">
            <a:avLst/>
          </a:prstGeom>
          <a:noFill/>
          <a:ln>
            <a:noFill/>
          </a:ln>
        </p:spPr>
        <p:txBody>
          <a:bodyPr anchorCtr="0" anchor="t" bIns="91425" lIns="91425" spcFirstLastPara="1" rIns="91425" wrap="square" tIns="91425">
            <a:spAutoFit/>
          </a:bodyPr>
          <a:lstStyle/>
          <a:p>
            <a:pPr indent="-336550" lvl="0" marL="457200" rtl="0" algn="l">
              <a:spcBef>
                <a:spcPts val="1000"/>
              </a:spcBef>
              <a:spcAft>
                <a:spcPts val="0"/>
              </a:spcAft>
              <a:buClr>
                <a:srgbClr val="FFFFFF"/>
              </a:buClr>
              <a:buSzPts val="1700"/>
              <a:buFont typeface="Maven Pro"/>
              <a:buChar char="●"/>
            </a:pPr>
            <a:r>
              <a:rPr lang="en" sz="1700">
                <a:solidFill>
                  <a:srgbClr val="FFFFFF"/>
                </a:solidFill>
                <a:latin typeface="Maven Pro"/>
                <a:ea typeface="Maven Pro"/>
                <a:cs typeface="Maven Pro"/>
                <a:sym typeface="Maven Pro"/>
              </a:rPr>
              <a:t>HTML (Hypertext Markup Language) – This is used to design the layout of the website i.e the basic structure of the website is designed with the help of html. It consists of series of elements.</a:t>
            </a:r>
            <a:endParaRPr sz="1700">
              <a:solidFill>
                <a:srgbClr val="FFFFFF"/>
              </a:solidFill>
              <a:latin typeface="Maven Pro"/>
              <a:ea typeface="Maven Pro"/>
              <a:cs typeface="Maven Pro"/>
              <a:sym typeface="Maven Pro"/>
            </a:endParaRPr>
          </a:p>
          <a:p>
            <a:pPr indent="-336550" lvl="0" marL="457200" rtl="0" algn="l">
              <a:spcBef>
                <a:spcPts val="1000"/>
              </a:spcBef>
              <a:spcAft>
                <a:spcPts val="0"/>
              </a:spcAft>
              <a:buClr>
                <a:srgbClr val="FFFFFF"/>
              </a:buClr>
              <a:buSzPts val="1700"/>
              <a:buFont typeface="Maven Pro"/>
              <a:buChar char="●"/>
            </a:pPr>
            <a:r>
              <a:rPr lang="en" sz="1700">
                <a:solidFill>
                  <a:srgbClr val="FFFFFF"/>
                </a:solidFill>
                <a:latin typeface="Maven Pro"/>
                <a:ea typeface="Maven Pro"/>
                <a:cs typeface="Maven Pro"/>
                <a:sym typeface="Maven Pro"/>
              </a:rPr>
              <a:t> CSS (Cascading Style Sheets) – This is used to add colours, background, styles, animations etc. Basically, this is used for the styling of the website. This describes that how the html elements will be displayed on the website. </a:t>
            </a:r>
            <a:endParaRPr sz="1700">
              <a:solidFill>
                <a:srgbClr val="FFFFFF"/>
              </a:solidFill>
              <a:latin typeface="Maven Pro"/>
              <a:ea typeface="Maven Pro"/>
              <a:cs typeface="Maven Pro"/>
              <a:sym typeface="Maven Pro"/>
            </a:endParaRPr>
          </a:p>
          <a:p>
            <a:pPr indent="-336550" lvl="0" marL="457200" rtl="0" algn="l">
              <a:spcBef>
                <a:spcPts val="1000"/>
              </a:spcBef>
              <a:spcAft>
                <a:spcPts val="0"/>
              </a:spcAft>
              <a:buClr>
                <a:srgbClr val="FFFFFF"/>
              </a:buClr>
              <a:buSzPts val="1700"/>
              <a:buFont typeface="Maven Pro"/>
              <a:buChar char="●"/>
            </a:pPr>
            <a:r>
              <a:rPr lang="en" sz="1700">
                <a:solidFill>
                  <a:srgbClr val="FFFFFF"/>
                </a:solidFill>
                <a:latin typeface="Maven Pro"/>
                <a:ea typeface="Maven Pro"/>
                <a:cs typeface="Maven Pro"/>
                <a:sym typeface="Maven Pro"/>
              </a:rPr>
              <a:t>JavaScript - This is a high-level language which makes the website interactive for the users. For eg. When it is added to button which was made with the help of html then the javaScript will make that button work. </a:t>
            </a:r>
            <a:endParaRPr sz="1700">
              <a:solidFill>
                <a:srgbClr val="FFFFFF"/>
              </a:solidFill>
              <a:latin typeface="Maven Pro"/>
              <a:ea typeface="Maven Pro"/>
              <a:cs typeface="Maven Pro"/>
              <a:sym typeface="Maven Pro"/>
            </a:endParaRPr>
          </a:p>
        </p:txBody>
      </p:sp>
      <p:sp>
        <p:nvSpPr>
          <p:cNvPr id="151" name="Google Shape;151;p19"/>
          <p:cNvSpPr txBox="1"/>
          <p:nvPr/>
        </p:nvSpPr>
        <p:spPr>
          <a:xfrm>
            <a:off x="4375950" y="1425425"/>
            <a:ext cx="2183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rgbClr val="FFFFFF"/>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0"/>
          <p:cNvSpPr txBox="1"/>
          <p:nvPr>
            <p:ph type="title"/>
          </p:nvPr>
        </p:nvSpPr>
        <p:spPr>
          <a:xfrm>
            <a:off x="457200" y="142875"/>
            <a:ext cx="8229600" cy="437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57" name="Google Shape;157;p20"/>
          <p:cNvSpPr txBox="1"/>
          <p:nvPr>
            <p:ph idx="1" type="body"/>
          </p:nvPr>
        </p:nvSpPr>
        <p:spPr>
          <a:xfrm>
            <a:off x="457200" y="881063"/>
            <a:ext cx="8229600" cy="37149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pic>
        <p:nvPicPr>
          <p:cNvPr id="158" name="Google Shape;158;p20"/>
          <p:cNvPicPr preferRelativeResize="0"/>
          <p:nvPr/>
        </p:nvPicPr>
        <p:blipFill>
          <a:blip r:embed="rId3">
            <a:alphaModFix/>
          </a:blip>
          <a:stretch>
            <a:fillRect/>
          </a:stretch>
        </p:blipFill>
        <p:spPr>
          <a:xfrm>
            <a:off x="0" y="0"/>
            <a:ext cx="9144000" cy="5143500"/>
          </a:xfrm>
          <a:prstGeom prst="rect">
            <a:avLst/>
          </a:prstGeom>
          <a:noFill/>
          <a:ln>
            <a:noFill/>
          </a:ln>
        </p:spPr>
      </p:pic>
      <p:sp>
        <p:nvSpPr>
          <p:cNvPr id="159" name="Google Shape;159;p20"/>
          <p:cNvSpPr txBox="1"/>
          <p:nvPr/>
        </p:nvSpPr>
        <p:spPr>
          <a:xfrm>
            <a:off x="457200" y="426375"/>
            <a:ext cx="3351900" cy="78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3900">
              <a:solidFill>
                <a:schemeClr val="lt1"/>
              </a:solidFill>
            </a:endParaRPr>
          </a:p>
        </p:txBody>
      </p:sp>
      <p:sp>
        <p:nvSpPr>
          <p:cNvPr id="160" name="Google Shape;160;p20"/>
          <p:cNvSpPr txBox="1"/>
          <p:nvPr/>
        </p:nvSpPr>
        <p:spPr>
          <a:xfrm>
            <a:off x="488425" y="388750"/>
            <a:ext cx="6499200" cy="63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900">
                <a:solidFill>
                  <a:srgbClr val="FFFFFF"/>
                </a:solidFill>
                <a:latin typeface="Maven Pro"/>
                <a:ea typeface="Maven Pro"/>
                <a:cs typeface="Maven Pro"/>
                <a:sym typeface="Maven Pro"/>
              </a:rPr>
              <a:t>  Technology Used (Back-End)</a:t>
            </a:r>
            <a:endParaRPr sz="2900">
              <a:solidFill>
                <a:srgbClr val="FFFFFF"/>
              </a:solidFill>
              <a:latin typeface="Maven Pro"/>
              <a:ea typeface="Maven Pro"/>
              <a:cs typeface="Maven Pro"/>
              <a:sym typeface="Maven Pro"/>
            </a:endParaRPr>
          </a:p>
        </p:txBody>
      </p:sp>
      <p:sp>
        <p:nvSpPr>
          <p:cNvPr id="161" name="Google Shape;161;p20"/>
          <p:cNvSpPr txBox="1"/>
          <p:nvPr/>
        </p:nvSpPr>
        <p:spPr>
          <a:xfrm>
            <a:off x="457200" y="1066475"/>
            <a:ext cx="4986300" cy="1788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900">
                <a:solidFill>
                  <a:srgbClr val="FFFFFF"/>
                </a:solidFill>
              </a:rPr>
              <a:t>Firebase-</a:t>
            </a:r>
            <a:r>
              <a:rPr lang="en" sz="1850">
                <a:solidFill>
                  <a:schemeClr val="lt1"/>
                </a:solidFill>
              </a:rPr>
              <a:t>Firebase takes the form of a cloud platform for developing, managing, and running applications. It offers a wide array of tools for accomplishing app development and hosting assignments.</a:t>
            </a:r>
            <a:endParaRPr sz="1900">
              <a:solidFill>
                <a:schemeClr val="lt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21"/>
          <p:cNvSpPr txBox="1"/>
          <p:nvPr>
            <p:ph type="title"/>
          </p:nvPr>
        </p:nvSpPr>
        <p:spPr>
          <a:xfrm>
            <a:off x="457200" y="142875"/>
            <a:ext cx="8229600" cy="437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67" name="Google Shape;167;p21"/>
          <p:cNvSpPr txBox="1"/>
          <p:nvPr>
            <p:ph idx="1" type="body"/>
          </p:nvPr>
        </p:nvSpPr>
        <p:spPr>
          <a:xfrm>
            <a:off x="457200" y="881063"/>
            <a:ext cx="8229600" cy="37149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pic>
        <p:nvPicPr>
          <p:cNvPr id="168" name="Google Shape;168;p21"/>
          <p:cNvPicPr preferRelativeResize="0"/>
          <p:nvPr/>
        </p:nvPicPr>
        <p:blipFill>
          <a:blip r:embed="rId3">
            <a:alphaModFix/>
          </a:blip>
          <a:stretch>
            <a:fillRect/>
          </a:stretch>
        </p:blipFill>
        <p:spPr>
          <a:xfrm>
            <a:off x="0" y="0"/>
            <a:ext cx="9144000" cy="5143500"/>
          </a:xfrm>
          <a:prstGeom prst="rect">
            <a:avLst/>
          </a:prstGeom>
          <a:noFill/>
          <a:ln>
            <a:noFill/>
          </a:ln>
        </p:spPr>
      </p:pic>
      <p:sp>
        <p:nvSpPr>
          <p:cNvPr id="169" name="Google Shape;169;p21"/>
          <p:cNvSpPr txBox="1"/>
          <p:nvPr/>
        </p:nvSpPr>
        <p:spPr>
          <a:xfrm>
            <a:off x="257825" y="456275"/>
            <a:ext cx="72084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000">
                <a:solidFill>
                  <a:srgbClr val="FFFFFF"/>
                </a:solidFill>
                <a:latin typeface="Maven Pro"/>
                <a:ea typeface="Maven Pro"/>
                <a:cs typeface="Maven Pro"/>
                <a:sym typeface="Maven Pro"/>
              </a:rPr>
              <a:t>  </a:t>
            </a:r>
            <a:r>
              <a:rPr lang="en" sz="2900">
                <a:solidFill>
                  <a:srgbClr val="FFFFFF"/>
                </a:solidFill>
                <a:latin typeface="Maven Pro"/>
                <a:ea typeface="Maven Pro"/>
                <a:cs typeface="Maven Pro"/>
                <a:sym typeface="Maven Pro"/>
              </a:rPr>
              <a:t>What is Educational Website?</a:t>
            </a:r>
            <a:endParaRPr sz="2900">
              <a:solidFill>
                <a:srgbClr val="FFFFFF"/>
              </a:solidFill>
              <a:latin typeface="Maven Pro"/>
              <a:ea typeface="Maven Pro"/>
              <a:cs typeface="Maven Pro"/>
              <a:sym typeface="Maven Pro"/>
            </a:endParaRPr>
          </a:p>
        </p:txBody>
      </p:sp>
      <p:sp>
        <p:nvSpPr>
          <p:cNvPr id="170" name="Google Shape;170;p21"/>
          <p:cNvSpPr txBox="1"/>
          <p:nvPr/>
        </p:nvSpPr>
        <p:spPr>
          <a:xfrm>
            <a:off x="457200" y="1155750"/>
            <a:ext cx="4676400" cy="1416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solidFill>
                  <a:srgbClr val="FFFFFF"/>
                </a:solidFill>
                <a:latin typeface="Maven Pro"/>
                <a:ea typeface="Maven Pro"/>
                <a:cs typeface="Maven Pro"/>
                <a:sym typeface="Maven Pro"/>
              </a:rPr>
              <a:t>An educational website is a website that was made for education and to research some facts in education especially for students.</a:t>
            </a:r>
            <a:endParaRPr sz="2000">
              <a:solidFill>
                <a:srgbClr val="FFFFFF"/>
              </a:solidFill>
              <a:latin typeface="Maven Pro"/>
              <a:ea typeface="Maven Pro"/>
              <a:cs typeface="Maven Pro"/>
              <a:sym typeface="Maven Pro"/>
            </a:endParaRPr>
          </a:p>
        </p:txBody>
      </p:sp>
    </p:spTree>
  </p:cSld>
  <p:clrMapOvr>
    <a:masterClrMapping/>
  </p:clrMapOvr>
</p:sld>
</file>

<file path=ppt/theme/theme1.xml><?xml version="1.0" encoding="utf-8"?>
<a:theme xmlns:a="http://schemas.openxmlformats.org/drawingml/2006/main" xmlns:r="http://schemas.openxmlformats.org/officeDocument/2006/relationships" name="Blue Waves">
  <a:themeElements>
    <a:clrScheme name="Blue Waves 13">
      <a:dk1>
        <a:srgbClr val="000000"/>
      </a:dk1>
      <a:lt1>
        <a:srgbClr val="FFFFFF"/>
      </a:lt1>
      <a:dk2>
        <a:srgbClr val="000000"/>
      </a:dk2>
      <a:lt2>
        <a:srgbClr val="969696"/>
      </a:lt2>
      <a:accent1>
        <a:srgbClr val="0066CC"/>
      </a:accent1>
      <a:accent2>
        <a:srgbClr val="3399FF"/>
      </a:accent2>
      <a:accent3>
        <a:srgbClr val="FFFFFF"/>
      </a:accent3>
      <a:accent4>
        <a:srgbClr val="000000"/>
      </a:accent4>
      <a:accent5>
        <a:srgbClr val="AAB8E2"/>
      </a:accent5>
      <a:accent6>
        <a:srgbClr val="2D8AE7"/>
      </a:accent6>
      <a:hlink>
        <a:srgbClr val="CC3300"/>
      </a:hlink>
      <a:folHlink>
        <a:srgbClr val="9966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